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6" r:id="rId2"/>
    <p:sldId id="338" r:id="rId3"/>
    <p:sldId id="364" r:id="rId4"/>
    <p:sldId id="365" r:id="rId5"/>
    <p:sldId id="343" r:id="rId6"/>
    <p:sldId id="342" r:id="rId7"/>
    <p:sldId id="346" r:id="rId8"/>
    <p:sldId id="348" r:id="rId9"/>
    <p:sldId id="347" r:id="rId10"/>
    <p:sldId id="344" r:id="rId11"/>
    <p:sldId id="363" r:id="rId12"/>
    <p:sldId id="350" r:id="rId13"/>
    <p:sldId id="357" r:id="rId14"/>
    <p:sldId id="359" r:id="rId15"/>
    <p:sldId id="358" r:id="rId16"/>
    <p:sldId id="349" r:id="rId17"/>
    <p:sldId id="356" r:id="rId18"/>
    <p:sldId id="360" r:id="rId19"/>
    <p:sldId id="361" r:id="rId20"/>
    <p:sldId id="362" r:id="rId21"/>
    <p:sldId id="355" r:id="rId22"/>
    <p:sldId id="366" r:id="rId23"/>
    <p:sldId id="367" r:id="rId24"/>
    <p:sldId id="368" r:id="rId25"/>
    <p:sldId id="369" r:id="rId26"/>
    <p:sldId id="35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F3AD32C-E97D-26F0-15D8-CD32554FD321}" name="Melissa Ryan" initials="MR" userId="S::mryan@mav.asn.au::169f3ad4-a1c1-4d4c-bc50-d9e66cb109a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216" autoAdjust="0"/>
  </p:normalViewPr>
  <p:slideViewPr>
    <p:cSldViewPr snapToGrid="0">
      <p:cViewPr varScale="1">
        <p:scale>
          <a:sx n="89" d="100"/>
          <a:sy n="89" d="100"/>
        </p:scale>
        <p:origin x="14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lissa Ryan" userId="169f3ad4-a1c1-4d4c-bc50-d9e66cb109a9" providerId="ADAL" clId="{8EF3FED8-D9F1-4107-9934-636C789E3025}"/>
    <pc:docChg chg="undo custSel addSld delSld modSld sldOrd">
      <pc:chgData name="Melissa Ryan" userId="169f3ad4-a1c1-4d4c-bc50-d9e66cb109a9" providerId="ADAL" clId="{8EF3FED8-D9F1-4107-9934-636C789E3025}" dt="2025-02-17T03:55:00.539" v="1677" actId="2696"/>
      <pc:docMkLst>
        <pc:docMk/>
      </pc:docMkLst>
      <pc:sldChg chg="del">
        <pc:chgData name="Melissa Ryan" userId="169f3ad4-a1c1-4d4c-bc50-d9e66cb109a9" providerId="ADAL" clId="{8EF3FED8-D9F1-4107-9934-636C789E3025}" dt="2025-02-07T00:01:30.761" v="755" actId="2696"/>
        <pc:sldMkLst>
          <pc:docMk/>
          <pc:sldMk cId="1661113122" sldId="256"/>
        </pc:sldMkLst>
      </pc:sldChg>
      <pc:sldChg chg="del">
        <pc:chgData name="Melissa Ryan" userId="169f3ad4-a1c1-4d4c-bc50-d9e66cb109a9" providerId="ADAL" clId="{8EF3FED8-D9F1-4107-9934-636C789E3025}" dt="2025-02-17T03:55:00.539" v="1677" actId="2696"/>
        <pc:sldMkLst>
          <pc:docMk/>
          <pc:sldMk cId="0" sldId="258"/>
        </pc:sldMkLst>
      </pc:sldChg>
      <pc:sldChg chg="del">
        <pc:chgData name="Melissa Ryan" userId="169f3ad4-a1c1-4d4c-bc50-d9e66cb109a9" providerId="ADAL" clId="{8EF3FED8-D9F1-4107-9934-636C789E3025}" dt="2025-02-06T23:59:10.784" v="691" actId="2696"/>
        <pc:sldMkLst>
          <pc:docMk/>
          <pc:sldMk cId="619490542" sldId="263"/>
        </pc:sldMkLst>
      </pc:sldChg>
      <pc:sldChg chg="del ord">
        <pc:chgData name="Melissa Ryan" userId="169f3ad4-a1c1-4d4c-bc50-d9e66cb109a9" providerId="ADAL" clId="{8EF3FED8-D9F1-4107-9934-636C789E3025}" dt="2025-02-07T01:03:10.787" v="1609" actId="2696"/>
        <pc:sldMkLst>
          <pc:docMk/>
          <pc:sldMk cId="3058219528" sldId="272"/>
        </pc:sldMkLst>
      </pc:sldChg>
      <pc:sldChg chg="del">
        <pc:chgData name="Melissa Ryan" userId="169f3ad4-a1c1-4d4c-bc50-d9e66cb109a9" providerId="ADAL" clId="{8EF3FED8-D9F1-4107-9934-636C789E3025}" dt="2025-02-06T23:47:05.361" v="269" actId="2696"/>
        <pc:sldMkLst>
          <pc:docMk/>
          <pc:sldMk cId="747781237" sldId="277"/>
        </pc:sldMkLst>
      </pc:sldChg>
      <pc:sldChg chg="del">
        <pc:chgData name="Melissa Ryan" userId="169f3ad4-a1c1-4d4c-bc50-d9e66cb109a9" providerId="ADAL" clId="{8EF3FED8-D9F1-4107-9934-636C789E3025}" dt="2025-02-07T00:00:36.589" v="748" actId="2696"/>
        <pc:sldMkLst>
          <pc:docMk/>
          <pc:sldMk cId="72975400" sldId="280"/>
        </pc:sldMkLst>
      </pc:sldChg>
      <pc:sldChg chg="del">
        <pc:chgData name="Melissa Ryan" userId="169f3ad4-a1c1-4d4c-bc50-d9e66cb109a9" providerId="ADAL" clId="{8EF3FED8-D9F1-4107-9934-636C789E3025}" dt="2025-02-06T23:48:36.876" v="350" actId="2696"/>
        <pc:sldMkLst>
          <pc:docMk/>
          <pc:sldMk cId="884302935" sldId="295"/>
        </pc:sldMkLst>
      </pc:sldChg>
      <pc:sldChg chg="del ord">
        <pc:chgData name="Melissa Ryan" userId="169f3ad4-a1c1-4d4c-bc50-d9e66cb109a9" providerId="ADAL" clId="{8EF3FED8-D9F1-4107-9934-636C789E3025}" dt="2025-02-07T01:04:01.316" v="1611" actId="2696"/>
        <pc:sldMkLst>
          <pc:docMk/>
          <pc:sldMk cId="3720759569" sldId="296"/>
        </pc:sldMkLst>
      </pc:sldChg>
      <pc:sldChg chg="del">
        <pc:chgData name="Melissa Ryan" userId="169f3ad4-a1c1-4d4c-bc50-d9e66cb109a9" providerId="ADAL" clId="{8EF3FED8-D9F1-4107-9934-636C789E3025}" dt="2025-02-06T23:58:08.021" v="619" actId="2696"/>
        <pc:sldMkLst>
          <pc:docMk/>
          <pc:sldMk cId="1283439650" sldId="299"/>
        </pc:sldMkLst>
      </pc:sldChg>
      <pc:sldChg chg="modSp del mod">
        <pc:chgData name="Melissa Ryan" userId="169f3ad4-a1c1-4d4c-bc50-d9e66cb109a9" providerId="ADAL" clId="{8EF3FED8-D9F1-4107-9934-636C789E3025}" dt="2025-02-06T23:39:46.799" v="148" actId="2696"/>
        <pc:sldMkLst>
          <pc:docMk/>
          <pc:sldMk cId="2362292248" sldId="308"/>
        </pc:sldMkLst>
      </pc:sldChg>
      <pc:sldChg chg="del">
        <pc:chgData name="Melissa Ryan" userId="169f3ad4-a1c1-4d4c-bc50-d9e66cb109a9" providerId="ADAL" clId="{8EF3FED8-D9F1-4107-9934-636C789E3025}" dt="2025-02-06T23:56:30.332" v="552" actId="2696"/>
        <pc:sldMkLst>
          <pc:docMk/>
          <pc:sldMk cId="1458900886" sldId="312"/>
        </pc:sldMkLst>
      </pc:sldChg>
      <pc:sldChg chg="del">
        <pc:chgData name="Melissa Ryan" userId="169f3ad4-a1c1-4d4c-bc50-d9e66cb109a9" providerId="ADAL" clId="{8EF3FED8-D9F1-4107-9934-636C789E3025}" dt="2025-02-06T23:56:27.882" v="551" actId="2696"/>
        <pc:sldMkLst>
          <pc:docMk/>
          <pc:sldMk cId="1965418559" sldId="313"/>
        </pc:sldMkLst>
      </pc:sldChg>
      <pc:sldChg chg="del">
        <pc:chgData name="Melissa Ryan" userId="169f3ad4-a1c1-4d4c-bc50-d9e66cb109a9" providerId="ADAL" clId="{8EF3FED8-D9F1-4107-9934-636C789E3025}" dt="2025-02-06T23:56:33.262" v="553" actId="2696"/>
        <pc:sldMkLst>
          <pc:docMk/>
          <pc:sldMk cId="2301732733" sldId="314"/>
        </pc:sldMkLst>
      </pc:sldChg>
      <pc:sldChg chg="delSp modSp del mod">
        <pc:chgData name="Melissa Ryan" userId="169f3ad4-a1c1-4d4c-bc50-d9e66cb109a9" providerId="ADAL" clId="{8EF3FED8-D9F1-4107-9934-636C789E3025}" dt="2025-02-06T23:36:29.351" v="55" actId="2696"/>
        <pc:sldMkLst>
          <pc:docMk/>
          <pc:sldMk cId="593857118" sldId="317"/>
        </pc:sldMkLst>
      </pc:sldChg>
      <pc:sldChg chg="del ord">
        <pc:chgData name="Melissa Ryan" userId="169f3ad4-a1c1-4d4c-bc50-d9e66cb109a9" providerId="ADAL" clId="{8EF3FED8-D9F1-4107-9934-636C789E3025}" dt="2025-02-07T01:04:03.525" v="1612" actId="2696"/>
        <pc:sldMkLst>
          <pc:docMk/>
          <pc:sldMk cId="3944891427" sldId="321"/>
        </pc:sldMkLst>
      </pc:sldChg>
      <pc:sldChg chg="del">
        <pc:chgData name="Melissa Ryan" userId="169f3ad4-a1c1-4d4c-bc50-d9e66cb109a9" providerId="ADAL" clId="{8EF3FED8-D9F1-4107-9934-636C789E3025}" dt="2025-02-06T23:46:05.295" v="214" actId="2696"/>
        <pc:sldMkLst>
          <pc:docMk/>
          <pc:sldMk cId="2765592905" sldId="322"/>
        </pc:sldMkLst>
      </pc:sldChg>
      <pc:sldChg chg="addSp modSp mod">
        <pc:chgData name="Melissa Ryan" userId="169f3ad4-a1c1-4d4c-bc50-d9e66cb109a9" providerId="ADAL" clId="{8EF3FED8-D9F1-4107-9934-636C789E3025}" dt="2025-02-07T00:15:35.246" v="1064" actId="14100"/>
        <pc:sldMkLst>
          <pc:docMk/>
          <pc:sldMk cId="4253249291" sldId="336"/>
        </pc:sldMkLst>
      </pc:sldChg>
      <pc:sldChg chg="modSp add del mod">
        <pc:chgData name="Melissa Ryan" userId="169f3ad4-a1c1-4d4c-bc50-d9e66cb109a9" providerId="ADAL" clId="{8EF3FED8-D9F1-4107-9934-636C789E3025}" dt="2025-02-17T03:54:56.997" v="1676" actId="2696"/>
        <pc:sldMkLst>
          <pc:docMk/>
          <pc:sldMk cId="784581386" sldId="338"/>
        </pc:sldMkLst>
      </pc:sldChg>
      <pc:sldChg chg="del">
        <pc:chgData name="Melissa Ryan" userId="169f3ad4-a1c1-4d4c-bc50-d9e66cb109a9" providerId="ADAL" clId="{8EF3FED8-D9F1-4107-9934-636C789E3025}" dt="2025-02-10T06:57:35.989" v="1657" actId="2696"/>
        <pc:sldMkLst>
          <pc:docMk/>
          <pc:sldMk cId="49910351" sldId="341"/>
        </pc:sldMkLst>
      </pc:sldChg>
      <pc:sldChg chg="ord">
        <pc:chgData name="Melissa Ryan" userId="169f3ad4-a1c1-4d4c-bc50-d9e66cb109a9" providerId="ADAL" clId="{8EF3FED8-D9F1-4107-9934-636C789E3025}" dt="2025-02-07T00:40:45.201" v="1067"/>
        <pc:sldMkLst>
          <pc:docMk/>
          <pc:sldMk cId="3583497509" sldId="342"/>
        </pc:sldMkLst>
      </pc:sldChg>
      <pc:sldChg chg="addSp modSp mod ord modNotesTx">
        <pc:chgData name="Melissa Ryan" userId="169f3ad4-a1c1-4d4c-bc50-d9e66cb109a9" providerId="ADAL" clId="{8EF3FED8-D9F1-4107-9934-636C789E3025}" dt="2025-02-07T01:04:51.949" v="1617" actId="1076"/>
        <pc:sldMkLst>
          <pc:docMk/>
          <pc:sldMk cId="2009566445" sldId="344"/>
        </pc:sldMkLst>
        <pc:spChg chg="mod">
          <ac:chgData name="Melissa Ryan" userId="169f3ad4-a1c1-4d4c-bc50-d9e66cb109a9" providerId="ADAL" clId="{8EF3FED8-D9F1-4107-9934-636C789E3025}" dt="2025-02-07T01:04:44.182" v="1615" actId="1076"/>
          <ac:spMkLst>
            <pc:docMk/>
            <pc:sldMk cId="2009566445" sldId="344"/>
            <ac:spMk id="3" creationId="{B73F5E0D-BD51-4BCB-172C-3B969E01839B}"/>
          </ac:spMkLst>
        </pc:spChg>
        <pc:picChg chg="add mod">
          <ac:chgData name="Melissa Ryan" userId="169f3ad4-a1c1-4d4c-bc50-d9e66cb109a9" providerId="ADAL" clId="{8EF3FED8-D9F1-4107-9934-636C789E3025}" dt="2025-02-07T01:04:34.592" v="1614" actId="1076"/>
          <ac:picMkLst>
            <pc:docMk/>
            <pc:sldMk cId="2009566445" sldId="344"/>
            <ac:picMk id="5" creationId="{5DDEDAAD-3231-46B0-A61D-B9AC8C217418}"/>
          </ac:picMkLst>
        </pc:picChg>
        <pc:picChg chg="add mod">
          <ac:chgData name="Melissa Ryan" userId="169f3ad4-a1c1-4d4c-bc50-d9e66cb109a9" providerId="ADAL" clId="{8EF3FED8-D9F1-4107-9934-636C789E3025}" dt="2025-02-07T01:04:51.949" v="1617" actId="1076"/>
          <ac:picMkLst>
            <pc:docMk/>
            <pc:sldMk cId="2009566445" sldId="344"/>
            <ac:picMk id="6" creationId="{9E838BF2-AC88-E7B2-905B-DB4FD4F7EEDD}"/>
          </ac:picMkLst>
        </pc:picChg>
      </pc:sldChg>
      <pc:sldChg chg="del ord">
        <pc:chgData name="Melissa Ryan" userId="169f3ad4-a1c1-4d4c-bc50-d9e66cb109a9" providerId="ADAL" clId="{8EF3FED8-D9F1-4107-9934-636C789E3025}" dt="2025-02-07T01:03:14.029" v="1610" actId="2696"/>
        <pc:sldMkLst>
          <pc:docMk/>
          <pc:sldMk cId="3128532111" sldId="345"/>
        </pc:sldMkLst>
      </pc:sldChg>
      <pc:sldChg chg="add">
        <pc:chgData name="Melissa Ryan" userId="169f3ad4-a1c1-4d4c-bc50-d9e66cb109a9" providerId="ADAL" clId="{8EF3FED8-D9F1-4107-9934-636C789E3025}" dt="2025-02-07T00:26:15.179" v="1065"/>
        <pc:sldMkLst>
          <pc:docMk/>
          <pc:sldMk cId="2757851887" sldId="346"/>
        </pc:sldMkLst>
      </pc:sldChg>
      <pc:sldChg chg="del">
        <pc:chgData name="Melissa Ryan" userId="169f3ad4-a1c1-4d4c-bc50-d9e66cb109a9" providerId="ADAL" clId="{8EF3FED8-D9F1-4107-9934-636C789E3025}" dt="2025-02-06T23:33:15.154" v="2" actId="2696"/>
        <pc:sldMkLst>
          <pc:docMk/>
          <pc:sldMk cId="2888315985" sldId="346"/>
        </pc:sldMkLst>
      </pc:sldChg>
      <pc:sldChg chg="addSp modSp mod ord modNotesTx">
        <pc:chgData name="Melissa Ryan" userId="169f3ad4-a1c1-4d4c-bc50-d9e66cb109a9" providerId="ADAL" clId="{8EF3FED8-D9F1-4107-9934-636C789E3025}" dt="2025-02-06T23:48:32.488" v="349"/>
        <pc:sldMkLst>
          <pc:docMk/>
          <pc:sldMk cId="1088703534" sldId="349"/>
        </pc:sldMkLst>
        <pc:spChg chg="mod">
          <ac:chgData name="Melissa Ryan" userId="169f3ad4-a1c1-4d4c-bc50-d9e66cb109a9" providerId="ADAL" clId="{8EF3FED8-D9F1-4107-9934-636C789E3025}" dt="2025-02-06T23:48:23.108" v="348" actId="20577"/>
          <ac:spMkLst>
            <pc:docMk/>
            <pc:sldMk cId="1088703534" sldId="349"/>
            <ac:spMk id="3" creationId="{4C37E5D9-80E5-9AFD-293A-A2B30A45936C}"/>
          </ac:spMkLst>
        </pc:spChg>
        <pc:spChg chg="add mod">
          <ac:chgData name="Melissa Ryan" userId="169f3ad4-a1c1-4d4c-bc50-d9e66cb109a9" providerId="ADAL" clId="{8EF3FED8-D9F1-4107-9934-636C789E3025}" dt="2025-02-06T23:48:13.330" v="323" actId="255"/>
          <ac:spMkLst>
            <pc:docMk/>
            <pc:sldMk cId="1088703534" sldId="349"/>
            <ac:spMk id="4" creationId="{44ADDF24-9E8C-2DFF-1B4D-538B7FED8832}"/>
          </ac:spMkLst>
        </pc:spChg>
      </pc:sldChg>
      <pc:sldChg chg="addSp modSp mod ord modNotesTx">
        <pc:chgData name="Melissa Ryan" userId="169f3ad4-a1c1-4d4c-bc50-d9e66cb109a9" providerId="ADAL" clId="{8EF3FED8-D9F1-4107-9934-636C789E3025}" dt="2025-02-10T06:58:52.404" v="1667" actId="20577"/>
        <pc:sldMkLst>
          <pc:docMk/>
          <pc:sldMk cId="3206323838" sldId="350"/>
        </pc:sldMkLst>
        <pc:spChg chg="mod">
          <ac:chgData name="Melissa Ryan" userId="169f3ad4-a1c1-4d4c-bc50-d9e66cb109a9" providerId="ADAL" clId="{8EF3FED8-D9F1-4107-9934-636C789E3025}" dt="2025-02-07T00:06:27.514" v="958" actId="1076"/>
          <ac:spMkLst>
            <pc:docMk/>
            <pc:sldMk cId="3206323838" sldId="350"/>
            <ac:spMk id="3" creationId="{D034B661-ABF2-E7C5-B046-074A801ED561}"/>
          </ac:spMkLst>
        </pc:spChg>
        <pc:spChg chg="add mod">
          <ac:chgData name="Melissa Ryan" userId="169f3ad4-a1c1-4d4c-bc50-d9e66cb109a9" providerId="ADAL" clId="{8EF3FED8-D9F1-4107-9934-636C789E3025}" dt="2025-02-10T06:58:52.404" v="1667" actId="20577"/>
          <ac:spMkLst>
            <pc:docMk/>
            <pc:sldMk cId="3206323838" sldId="350"/>
            <ac:spMk id="4" creationId="{40BE0B65-5D38-11FA-9CEF-B97D2414D980}"/>
          </ac:spMkLst>
        </pc:spChg>
      </pc:sldChg>
      <pc:sldChg chg="addSp modSp del mod ord modNotesTx">
        <pc:chgData name="Melissa Ryan" userId="169f3ad4-a1c1-4d4c-bc50-d9e66cb109a9" providerId="ADAL" clId="{8EF3FED8-D9F1-4107-9934-636C789E3025}" dt="2025-02-10T06:58:11.644" v="1658" actId="2696"/>
        <pc:sldMkLst>
          <pc:docMk/>
          <pc:sldMk cId="500258775" sldId="351"/>
        </pc:sldMkLst>
      </pc:sldChg>
      <pc:sldChg chg="modSp mod">
        <pc:chgData name="Melissa Ryan" userId="169f3ad4-a1c1-4d4c-bc50-d9e66cb109a9" providerId="ADAL" clId="{8EF3FED8-D9F1-4107-9934-636C789E3025}" dt="2025-02-07T01:20:44.100" v="1632" actId="20577"/>
        <pc:sldMkLst>
          <pc:docMk/>
          <pc:sldMk cId="2351559179" sldId="352"/>
        </pc:sldMkLst>
        <pc:spChg chg="mod">
          <ac:chgData name="Melissa Ryan" userId="169f3ad4-a1c1-4d4c-bc50-d9e66cb109a9" providerId="ADAL" clId="{8EF3FED8-D9F1-4107-9934-636C789E3025}" dt="2025-02-07T01:20:44.100" v="1632" actId="20577"/>
          <ac:spMkLst>
            <pc:docMk/>
            <pc:sldMk cId="2351559179" sldId="352"/>
            <ac:spMk id="19" creationId="{F8CD01C4-C7ED-4C60-2C87-F454619F236A}"/>
          </ac:spMkLst>
        </pc:spChg>
      </pc:sldChg>
      <pc:sldChg chg="del">
        <pc:chgData name="Melissa Ryan" userId="169f3ad4-a1c1-4d4c-bc50-d9e66cb109a9" providerId="ADAL" clId="{8EF3FED8-D9F1-4107-9934-636C789E3025}" dt="2025-02-10T07:06:23.170" v="1671" actId="2696"/>
        <pc:sldMkLst>
          <pc:docMk/>
          <pc:sldMk cId="2331007149" sldId="353"/>
        </pc:sldMkLst>
      </pc:sldChg>
      <pc:sldChg chg="del">
        <pc:chgData name="Melissa Ryan" userId="169f3ad4-a1c1-4d4c-bc50-d9e66cb109a9" providerId="ADAL" clId="{8EF3FED8-D9F1-4107-9934-636C789E3025}" dt="2025-02-10T07:06:10.648" v="1669" actId="2696"/>
        <pc:sldMkLst>
          <pc:docMk/>
          <pc:sldMk cId="1342214698" sldId="354"/>
        </pc:sldMkLst>
      </pc:sldChg>
      <pc:sldChg chg="addSp modSp add mod ord modNotesTx">
        <pc:chgData name="Melissa Ryan" userId="169f3ad4-a1c1-4d4c-bc50-d9e66cb109a9" providerId="ADAL" clId="{8EF3FED8-D9F1-4107-9934-636C789E3025}" dt="2025-02-07T00:55:54.496" v="1537" actId="208"/>
        <pc:sldMkLst>
          <pc:docMk/>
          <pc:sldMk cId="2273729360" sldId="356"/>
        </pc:sldMkLst>
        <pc:spChg chg="mod">
          <ac:chgData name="Melissa Ryan" userId="169f3ad4-a1c1-4d4c-bc50-d9e66cb109a9" providerId="ADAL" clId="{8EF3FED8-D9F1-4107-9934-636C789E3025}" dt="2025-02-06T23:46:41.611" v="266" actId="20577"/>
          <ac:spMkLst>
            <pc:docMk/>
            <pc:sldMk cId="2273729360" sldId="356"/>
            <ac:spMk id="3" creationId="{2D2A4510-BE54-D617-986F-FEAE9A695937}"/>
          </ac:spMkLst>
        </pc:spChg>
        <pc:spChg chg="add mod">
          <ac:chgData name="Melissa Ryan" userId="169f3ad4-a1c1-4d4c-bc50-d9e66cb109a9" providerId="ADAL" clId="{8EF3FED8-D9F1-4107-9934-636C789E3025}" dt="2025-02-07T00:55:54.496" v="1537" actId="208"/>
          <ac:spMkLst>
            <pc:docMk/>
            <pc:sldMk cId="2273729360" sldId="356"/>
            <ac:spMk id="5" creationId="{3ED17B1F-91CB-B0B6-1E69-CB3A21EB677C}"/>
          </ac:spMkLst>
        </pc:spChg>
        <pc:picChg chg="add mod">
          <ac:chgData name="Melissa Ryan" userId="169f3ad4-a1c1-4d4c-bc50-d9e66cb109a9" providerId="ADAL" clId="{8EF3FED8-D9F1-4107-9934-636C789E3025}" dt="2025-02-06T23:46:51.626" v="267"/>
          <ac:picMkLst>
            <pc:docMk/>
            <pc:sldMk cId="2273729360" sldId="356"/>
            <ac:picMk id="4" creationId="{21EBB2ED-E71A-844D-FC4E-6BB6A586E4D3}"/>
          </ac:picMkLst>
        </pc:picChg>
      </pc:sldChg>
      <pc:sldChg chg="addSp delSp modSp add mod ord modNotesTx">
        <pc:chgData name="Melissa Ryan" userId="169f3ad4-a1c1-4d4c-bc50-d9e66cb109a9" providerId="ADAL" clId="{8EF3FED8-D9F1-4107-9934-636C789E3025}" dt="2025-02-06T23:54:36.442" v="466" actId="20577"/>
        <pc:sldMkLst>
          <pc:docMk/>
          <pc:sldMk cId="2414724043" sldId="357"/>
        </pc:sldMkLst>
        <pc:spChg chg="add del mod">
          <ac:chgData name="Melissa Ryan" userId="169f3ad4-a1c1-4d4c-bc50-d9e66cb109a9" providerId="ADAL" clId="{8EF3FED8-D9F1-4107-9934-636C789E3025}" dt="2025-02-06T23:54:36.442" v="466" actId="20577"/>
          <ac:spMkLst>
            <pc:docMk/>
            <pc:sldMk cId="2414724043" sldId="357"/>
            <ac:spMk id="3" creationId="{34A1747E-379E-7D49-C768-9A0F7137D845}"/>
          </ac:spMkLst>
        </pc:spChg>
        <pc:spChg chg="add mod">
          <ac:chgData name="Melissa Ryan" userId="169f3ad4-a1c1-4d4c-bc50-d9e66cb109a9" providerId="ADAL" clId="{8EF3FED8-D9F1-4107-9934-636C789E3025}" dt="2025-02-06T23:50:44.234" v="417" actId="20577"/>
          <ac:spMkLst>
            <pc:docMk/>
            <pc:sldMk cId="2414724043" sldId="357"/>
            <ac:spMk id="6" creationId="{ABAF426B-1807-60A2-E3AD-852E4F58372F}"/>
          </ac:spMkLst>
        </pc:spChg>
        <pc:spChg chg="add mod">
          <ac:chgData name="Melissa Ryan" userId="169f3ad4-a1c1-4d4c-bc50-d9e66cb109a9" providerId="ADAL" clId="{8EF3FED8-D9F1-4107-9934-636C789E3025}" dt="2025-02-06T23:52:32.106" v="429" actId="20577"/>
          <ac:spMkLst>
            <pc:docMk/>
            <pc:sldMk cId="2414724043" sldId="357"/>
            <ac:spMk id="8" creationId="{343E1047-B037-71C4-9905-287AB8DA9C93}"/>
          </ac:spMkLst>
        </pc:spChg>
        <pc:picChg chg="add mod">
          <ac:chgData name="Melissa Ryan" userId="169f3ad4-a1c1-4d4c-bc50-d9e66cb109a9" providerId="ADAL" clId="{8EF3FED8-D9F1-4107-9934-636C789E3025}" dt="2025-02-06T23:50:10.811" v="411" actId="1076"/>
          <ac:picMkLst>
            <pc:docMk/>
            <pc:sldMk cId="2414724043" sldId="357"/>
            <ac:picMk id="4" creationId="{08712CE3-E50B-4B06-933C-C80F56BAA42D}"/>
          </ac:picMkLst>
        </pc:picChg>
        <pc:picChg chg="add mod">
          <ac:chgData name="Melissa Ryan" userId="169f3ad4-a1c1-4d4c-bc50-d9e66cb109a9" providerId="ADAL" clId="{8EF3FED8-D9F1-4107-9934-636C789E3025}" dt="2025-02-06T23:50:47.829" v="418" actId="1076"/>
          <ac:picMkLst>
            <pc:docMk/>
            <pc:sldMk cId="2414724043" sldId="357"/>
            <ac:picMk id="5" creationId="{34B817D7-CA0C-BF32-B14F-EFDB43DF3CC0}"/>
          </ac:picMkLst>
        </pc:picChg>
      </pc:sldChg>
      <pc:sldChg chg="addSp modSp add mod modNotesTx">
        <pc:chgData name="Melissa Ryan" userId="169f3ad4-a1c1-4d4c-bc50-d9e66cb109a9" providerId="ADAL" clId="{8EF3FED8-D9F1-4107-9934-636C789E3025}" dt="2025-02-06T23:56:21.195" v="550" actId="20577"/>
        <pc:sldMkLst>
          <pc:docMk/>
          <pc:sldMk cId="2653477146" sldId="358"/>
        </pc:sldMkLst>
        <pc:spChg chg="mod">
          <ac:chgData name="Melissa Ryan" userId="169f3ad4-a1c1-4d4c-bc50-d9e66cb109a9" providerId="ADAL" clId="{8EF3FED8-D9F1-4107-9934-636C789E3025}" dt="2025-02-06T23:55:50.764" v="541" actId="20577"/>
          <ac:spMkLst>
            <pc:docMk/>
            <pc:sldMk cId="2653477146" sldId="358"/>
            <ac:spMk id="3" creationId="{9FC314FF-7AA0-5F14-B666-FC771D4F04DB}"/>
          </ac:spMkLst>
        </pc:spChg>
        <pc:spChg chg="add mod">
          <ac:chgData name="Melissa Ryan" userId="169f3ad4-a1c1-4d4c-bc50-d9e66cb109a9" providerId="ADAL" clId="{8EF3FED8-D9F1-4107-9934-636C789E3025}" dt="2025-02-06T23:56:21.195" v="550" actId="20577"/>
          <ac:spMkLst>
            <pc:docMk/>
            <pc:sldMk cId="2653477146" sldId="358"/>
            <ac:spMk id="6" creationId="{0C43A3F3-3A35-E6C5-1C38-E0D9829A25A0}"/>
          </ac:spMkLst>
        </pc:spChg>
        <pc:picChg chg="add mod">
          <ac:chgData name="Melissa Ryan" userId="169f3ad4-a1c1-4d4c-bc50-d9e66cb109a9" providerId="ADAL" clId="{8EF3FED8-D9F1-4107-9934-636C789E3025}" dt="2025-02-06T23:56:04.730" v="543" actId="1076"/>
          <ac:picMkLst>
            <pc:docMk/>
            <pc:sldMk cId="2653477146" sldId="358"/>
            <ac:picMk id="4" creationId="{FBA8B868-B09E-633C-A70B-B5CA1D35EA60}"/>
          </ac:picMkLst>
        </pc:picChg>
        <pc:picChg chg="add mod">
          <ac:chgData name="Melissa Ryan" userId="169f3ad4-a1c1-4d4c-bc50-d9e66cb109a9" providerId="ADAL" clId="{8EF3FED8-D9F1-4107-9934-636C789E3025}" dt="2025-02-06T23:56:10.779" v="546" actId="14100"/>
          <ac:picMkLst>
            <pc:docMk/>
            <pc:sldMk cId="2653477146" sldId="358"/>
            <ac:picMk id="5" creationId="{A27700D8-0F75-0452-6848-E0BBB85D824C}"/>
          </ac:picMkLst>
        </pc:picChg>
      </pc:sldChg>
      <pc:sldChg chg="addSp modSp add mod modNotesTx">
        <pc:chgData name="Melissa Ryan" userId="169f3ad4-a1c1-4d4c-bc50-d9e66cb109a9" providerId="ADAL" clId="{8EF3FED8-D9F1-4107-9934-636C789E3025}" dt="2025-02-06T23:55:27.479" v="494" actId="1076"/>
        <pc:sldMkLst>
          <pc:docMk/>
          <pc:sldMk cId="1449195775" sldId="359"/>
        </pc:sldMkLst>
        <pc:spChg chg="mod">
          <ac:chgData name="Melissa Ryan" userId="169f3ad4-a1c1-4d4c-bc50-d9e66cb109a9" providerId="ADAL" clId="{8EF3FED8-D9F1-4107-9934-636C789E3025}" dt="2025-02-06T23:55:27.479" v="494" actId="1076"/>
          <ac:spMkLst>
            <pc:docMk/>
            <pc:sldMk cId="1449195775" sldId="359"/>
            <ac:spMk id="3" creationId="{704C1378-30D9-96EB-BC37-3C39A66D67FC}"/>
          </ac:spMkLst>
        </pc:spChg>
        <pc:spChg chg="add mod">
          <ac:chgData name="Melissa Ryan" userId="169f3ad4-a1c1-4d4c-bc50-d9e66cb109a9" providerId="ADAL" clId="{8EF3FED8-D9F1-4107-9934-636C789E3025}" dt="2025-02-06T23:53:39.290" v="439" actId="20577"/>
          <ac:spMkLst>
            <pc:docMk/>
            <pc:sldMk cId="1449195775" sldId="359"/>
            <ac:spMk id="6" creationId="{541E21E9-7247-5040-0058-ED716DC17D23}"/>
          </ac:spMkLst>
        </pc:spChg>
        <pc:picChg chg="add mod">
          <ac:chgData name="Melissa Ryan" userId="169f3ad4-a1c1-4d4c-bc50-d9e66cb109a9" providerId="ADAL" clId="{8EF3FED8-D9F1-4107-9934-636C789E3025}" dt="2025-02-06T23:52:52.586" v="431" actId="14100"/>
          <ac:picMkLst>
            <pc:docMk/>
            <pc:sldMk cId="1449195775" sldId="359"/>
            <ac:picMk id="4" creationId="{A718A857-9B6B-FC8C-4855-5BD5E098C2A1}"/>
          </ac:picMkLst>
        </pc:picChg>
        <pc:picChg chg="add mod">
          <ac:chgData name="Melissa Ryan" userId="169f3ad4-a1c1-4d4c-bc50-d9e66cb109a9" providerId="ADAL" clId="{8EF3FED8-D9F1-4107-9934-636C789E3025}" dt="2025-02-06T23:53:12.340" v="434" actId="1076"/>
          <ac:picMkLst>
            <pc:docMk/>
            <pc:sldMk cId="1449195775" sldId="359"/>
            <ac:picMk id="5" creationId="{248916BA-1BC5-7E9F-E3B4-C2E579F75DD0}"/>
          </ac:picMkLst>
        </pc:picChg>
      </pc:sldChg>
      <pc:sldChg chg="addSp delSp modSp add mod ord modNotesTx">
        <pc:chgData name="Melissa Ryan" userId="169f3ad4-a1c1-4d4c-bc50-d9e66cb109a9" providerId="ADAL" clId="{8EF3FED8-D9F1-4107-9934-636C789E3025}" dt="2025-02-07T00:59:28.997" v="1591" actId="255"/>
        <pc:sldMkLst>
          <pc:docMk/>
          <pc:sldMk cId="2138223009" sldId="360"/>
        </pc:sldMkLst>
        <pc:spChg chg="add del mod">
          <ac:chgData name="Melissa Ryan" userId="169f3ad4-a1c1-4d4c-bc50-d9e66cb109a9" providerId="ADAL" clId="{8EF3FED8-D9F1-4107-9934-636C789E3025}" dt="2025-02-06T23:59:40.357" v="734" actId="20577"/>
          <ac:spMkLst>
            <pc:docMk/>
            <pc:sldMk cId="2138223009" sldId="360"/>
            <ac:spMk id="3" creationId="{33372E39-C506-E00B-F8A7-BD79F031870B}"/>
          </ac:spMkLst>
        </pc:spChg>
        <pc:spChg chg="add mod">
          <ac:chgData name="Melissa Ryan" userId="169f3ad4-a1c1-4d4c-bc50-d9e66cb109a9" providerId="ADAL" clId="{8EF3FED8-D9F1-4107-9934-636C789E3025}" dt="2025-02-07T00:59:28.997" v="1591" actId="255"/>
          <ac:spMkLst>
            <pc:docMk/>
            <pc:sldMk cId="2138223009" sldId="360"/>
            <ac:spMk id="7" creationId="{F7E1FB5D-5D54-6FE7-9324-3EDBAFABBBE6}"/>
          </ac:spMkLst>
        </pc:spChg>
        <pc:picChg chg="add mod">
          <ac:chgData name="Melissa Ryan" userId="169f3ad4-a1c1-4d4c-bc50-d9e66cb109a9" providerId="ADAL" clId="{8EF3FED8-D9F1-4107-9934-636C789E3025}" dt="2025-02-06T23:59:50.140" v="738" actId="14100"/>
          <ac:picMkLst>
            <pc:docMk/>
            <pc:sldMk cId="2138223009" sldId="360"/>
            <ac:picMk id="4" creationId="{1287BF66-0BA7-1ECD-363F-FC056AC20335}"/>
          </ac:picMkLst>
        </pc:picChg>
      </pc:sldChg>
      <pc:sldChg chg="addSp modSp add mod ord modNotesTx">
        <pc:chgData name="Melissa Ryan" userId="169f3ad4-a1c1-4d4c-bc50-d9e66cb109a9" providerId="ADAL" clId="{8EF3FED8-D9F1-4107-9934-636C789E3025}" dt="2025-02-07T01:00:26.601" v="1608" actId="20577"/>
        <pc:sldMkLst>
          <pc:docMk/>
          <pc:sldMk cId="2861748814" sldId="361"/>
        </pc:sldMkLst>
        <pc:spChg chg="mod">
          <ac:chgData name="Melissa Ryan" userId="169f3ad4-a1c1-4d4c-bc50-d9e66cb109a9" providerId="ADAL" clId="{8EF3FED8-D9F1-4107-9934-636C789E3025}" dt="2025-02-06T23:58:52.212" v="688" actId="1076"/>
          <ac:spMkLst>
            <pc:docMk/>
            <pc:sldMk cId="2861748814" sldId="361"/>
            <ac:spMk id="3" creationId="{D18ACB7B-372B-158F-F644-0072862ED6F0}"/>
          </ac:spMkLst>
        </pc:spChg>
        <pc:picChg chg="add mod">
          <ac:chgData name="Melissa Ryan" userId="169f3ad4-a1c1-4d4c-bc50-d9e66cb109a9" providerId="ADAL" clId="{8EF3FED8-D9F1-4107-9934-636C789E3025}" dt="2025-02-06T23:58:53.321" v="689" actId="1076"/>
          <ac:picMkLst>
            <pc:docMk/>
            <pc:sldMk cId="2861748814" sldId="361"/>
            <ac:picMk id="4" creationId="{3074C6E7-4D9A-FA13-AD26-C63681250B60}"/>
          </ac:picMkLst>
        </pc:picChg>
      </pc:sldChg>
      <pc:sldChg chg="addSp modSp add mod ord modNotesTx">
        <pc:chgData name="Melissa Ryan" userId="169f3ad4-a1c1-4d4c-bc50-d9e66cb109a9" providerId="ADAL" clId="{8EF3FED8-D9F1-4107-9934-636C789E3025}" dt="2025-02-06T23:58:05.040" v="618"/>
        <pc:sldMkLst>
          <pc:docMk/>
          <pc:sldMk cId="920793473" sldId="362"/>
        </pc:sldMkLst>
        <pc:spChg chg="mod">
          <ac:chgData name="Melissa Ryan" userId="169f3ad4-a1c1-4d4c-bc50-d9e66cb109a9" providerId="ADAL" clId="{8EF3FED8-D9F1-4107-9934-636C789E3025}" dt="2025-02-06T23:57:57.349" v="617" actId="1076"/>
          <ac:spMkLst>
            <pc:docMk/>
            <pc:sldMk cId="920793473" sldId="362"/>
            <ac:spMk id="3" creationId="{CAE838DA-EA79-DB41-D8B3-C23824D945C5}"/>
          </ac:spMkLst>
        </pc:spChg>
        <pc:picChg chg="add mod">
          <ac:chgData name="Melissa Ryan" userId="169f3ad4-a1c1-4d4c-bc50-d9e66cb109a9" providerId="ADAL" clId="{8EF3FED8-D9F1-4107-9934-636C789E3025}" dt="2025-02-06T23:57:35.045" v="567" actId="1076"/>
          <ac:picMkLst>
            <pc:docMk/>
            <pc:sldMk cId="920793473" sldId="362"/>
            <ac:picMk id="4" creationId="{FB81ECB0-51B5-E90D-3352-23334727460C}"/>
          </ac:picMkLst>
        </pc:picChg>
      </pc:sldChg>
      <pc:sldChg chg="addSp delSp modSp add mod modNotesTx">
        <pc:chgData name="Melissa Ryan" userId="169f3ad4-a1c1-4d4c-bc50-d9e66cb109a9" providerId="ADAL" clId="{8EF3FED8-D9F1-4107-9934-636C789E3025}" dt="2025-02-13T00:42:03.142" v="1674" actId="20577"/>
        <pc:sldMkLst>
          <pc:docMk/>
          <pc:sldMk cId="4269817968" sldId="363"/>
        </pc:sldMkLst>
        <pc:spChg chg="mod">
          <ac:chgData name="Melissa Ryan" userId="169f3ad4-a1c1-4d4c-bc50-d9e66cb109a9" providerId="ADAL" clId="{8EF3FED8-D9F1-4107-9934-636C789E3025}" dt="2025-02-07T00:52:05.540" v="1403" actId="20577"/>
          <ac:spMkLst>
            <pc:docMk/>
            <pc:sldMk cId="4269817968" sldId="363"/>
            <ac:spMk id="3" creationId="{664B8CB4-7A8F-7D22-2BD3-5A41CE81AB77}"/>
          </ac:spMkLst>
        </pc:spChg>
        <pc:spChg chg="mod">
          <ac:chgData name="Melissa Ryan" userId="169f3ad4-a1c1-4d4c-bc50-d9e66cb109a9" providerId="ADAL" clId="{8EF3FED8-D9F1-4107-9934-636C789E3025}" dt="2025-02-07T00:51:01.911" v="1373" actId="1076"/>
          <ac:spMkLst>
            <pc:docMk/>
            <pc:sldMk cId="4269817968" sldId="363"/>
            <ac:spMk id="9" creationId="{2D8C2ABF-CE52-112E-5309-8E8A1A84AA22}"/>
          </ac:spMkLst>
        </pc:spChg>
        <pc:picChg chg="add mod">
          <ac:chgData name="Melissa Ryan" userId="169f3ad4-a1c1-4d4c-bc50-d9e66cb109a9" providerId="ADAL" clId="{8EF3FED8-D9F1-4107-9934-636C789E3025}" dt="2025-02-07T00:50:48.347" v="1371" actId="14100"/>
          <ac:picMkLst>
            <pc:docMk/>
            <pc:sldMk cId="4269817968" sldId="363"/>
            <ac:picMk id="1026" creationId="{E47D6DE0-E07E-A734-9B59-4D2FE703E526}"/>
          </ac:picMkLst>
        </pc:picChg>
        <pc:picChg chg="add mod">
          <ac:chgData name="Melissa Ryan" userId="169f3ad4-a1c1-4d4c-bc50-d9e66cb109a9" providerId="ADAL" clId="{8EF3FED8-D9F1-4107-9934-636C789E3025}" dt="2025-02-07T00:51:23.537" v="1378" actId="1076"/>
          <ac:picMkLst>
            <pc:docMk/>
            <pc:sldMk cId="4269817968" sldId="363"/>
            <ac:picMk id="1027" creationId="{1D43D31E-558F-B7B7-71A6-25FEA089E824}"/>
          </ac:picMkLst>
        </pc:picChg>
        <pc:picChg chg="add mod">
          <ac:chgData name="Melissa Ryan" userId="169f3ad4-a1c1-4d4c-bc50-d9e66cb109a9" providerId="ADAL" clId="{8EF3FED8-D9F1-4107-9934-636C789E3025}" dt="2025-02-07T00:51:25.313" v="1379" actId="1076"/>
          <ac:picMkLst>
            <pc:docMk/>
            <pc:sldMk cId="4269817968" sldId="363"/>
            <ac:picMk id="1028" creationId="{43985ED6-5460-530A-72C0-F7373BB5FE07}"/>
          </ac:picMkLst>
        </pc:picChg>
        <pc:picChg chg="add mod">
          <ac:chgData name="Melissa Ryan" userId="169f3ad4-a1c1-4d4c-bc50-d9e66cb109a9" providerId="ADAL" clId="{8EF3FED8-D9F1-4107-9934-636C789E3025}" dt="2025-02-07T00:51:34.548" v="1381" actId="1076"/>
          <ac:picMkLst>
            <pc:docMk/>
            <pc:sldMk cId="4269817968" sldId="363"/>
            <ac:picMk id="1029" creationId="{D8D02087-6282-B389-767D-9AD058805DD3}"/>
          </ac:picMkLst>
        </pc:picChg>
      </pc:sldChg>
      <pc:sldChg chg="add">
        <pc:chgData name="Melissa Ryan" userId="169f3ad4-a1c1-4d4c-bc50-d9e66cb109a9" providerId="ADAL" clId="{8EF3FED8-D9F1-4107-9934-636C789E3025}" dt="2025-02-10T06:57:01.972" v="1655"/>
        <pc:sldMkLst>
          <pc:docMk/>
          <pc:sldMk cId="300625527" sldId="364"/>
        </pc:sldMkLst>
      </pc:sldChg>
      <pc:sldChg chg="add">
        <pc:chgData name="Melissa Ryan" userId="169f3ad4-a1c1-4d4c-bc50-d9e66cb109a9" providerId="ADAL" clId="{8EF3FED8-D9F1-4107-9934-636C789E3025}" dt="2025-02-10T06:57:33.036" v="1656"/>
        <pc:sldMkLst>
          <pc:docMk/>
          <pc:sldMk cId="1892339306" sldId="365"/>
        </pc:sldMkLst>
      </pc:sldChg>
      <pc:sldChg chg="add">
        <pc:chgData name="Melissa Ryan" userId="169f3ad4-a1c1-4d4c-bc50-d9e66cb109a9" providerId="ADAL" clId="{8EF3FED8-D9F1-4107-9934-636C789E3025}" dt="2025-02-10T07:06:05.766" v="1668"/>
        <pc:sldMkLst>
          <pc:docMk/>
          <pc:sldMk cId="4009109857" sldId="366"/>
        </pc:sldMkLst>
      </pc:sldChg>
      <pc:sldChg chg="add">
        <pc:chgData name="Melissa Ryan" userId="169f3ad4-a1c1-4d4c-bc50-d9e66cb109a9" providerId="ADAL" clId="{8EF3FED8-D9F1-4107-9934-636C789E3025}" dt="2025-02-10T07:06:18.645" v="1670"/>
        <pc:sldMkLst>
          <pc:docMk/>
          <pc:sldMk cId="2630450802" sldId="367"/>
        </pc:sldMkLst>
      </pc:sldChg>
      <pc:sldChg chg="add">
        <pc:chgData name="Melissa Ryan" userId="169f3ad4-a1c1-4d4c-bc50-d9e66cb109a9" providerId="ADAL" clId="{8EF3FED8-D9F1-4107-9934-636C789E3025}" dt="2025-02-10T07:06:29.815" v="1672"/>
        <pc:sldMkLst>
          <pc:docMk/>
          <pc:sldMk cId="1746669409" sldId="368"/>
        </pc:sldMkLst>
      </pc:sldChg>
      <pc:sldChg chg="add">
        <pc:chgData name="Melissa Ryan" userId="169f3ad4-a1c1-4d4c-bc50-d9e66cb109a9" providerId="ADAL" clId="{8EF3FED8-D9F1-4107-9934-636C789E3025}" dt="2025-02-10T07:06:35.900" v="1673"/>
        <pc:sldMkLst>
          <pc:docMk/>
          <pc:sldMk cId="2835551438" sldId="369"/>
        </pc:sldMkLst>
      </pc:sldChg>
    </pc:docChg>
  </pc:docChgLst>
  <pc:docChgLst>
    <pc:chgData name="Melissa Ryan" userId="169f3ad4-a1c1-4d4c-bc50-d9e66cb109a9" providerId="ADAL" clId="{B3EC88F4-6F55-47A3-9B3D-B743DC534055}"/>
    <pc:docChg chg="undo custSel addSld delSld">
      <pc:chgData name="Melissa Ryan" userId="169f3ad4-a1c1-4d4c-bc50-d9e66cb109a9" providerId="ADAL" clId="{B3EC88F4-6F55-47A3-9B3D-B743DC534055}" dt="2025-03-21T02:03:32.217" v="2" actId="2696"/>
      <pc:docMkLst>
        <pc:docMk/>
      </pc:docMkLst>
      <pc:sldChg chg="add del">
        <pc:chgData name="Melissa Ryan" userId="169f3ad4-a1c1-4d4c-bc50-d9e66cb109a9" providerId="ADAL" clId="{B3EC88F4-6F55-47A3-9B3D-B743DC534055}" dt="2025-03-21T02:03:32.217" v="2" actId="2696"/>
        <pc:sldMkLst>
          <pc:docMk/>
          <pc:sldMk cId="4253249291" sldId="33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08E9C-2231-4EA2-8031-C62FC2AB7CA4}" type="datetimeFigureOut">
              <a:rPr lang="en-AU" smtClean="0"/>
              <a:t>21/03/2025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0C06AE-64B4-4A74-B66F-52E79D8D200B}" type="slidenum">
              <a:rPr lang="en-AU" smtClean="0"/>
              <a:t>‹#›</a:t>
            </a:fld>
            <a:endParaRPr lang="en-AU"/>
          </a:p>
        </p:txBody>
      </p:sp>
    </p:spTree>
    <p:extLst>
      <p:ext uri="{BB962C8B-B14F-4D97-AF65-F5344CB8AC3E}">
        <p14:creationId xmlns:p14="http://schemas.microsoft.com/office/powerpoint/2010/main" val="2594290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F245CC2-76AC-4ECF-8C20-7753789224DD}" type="slidenum">
              <a:rPr lang="en-AU" smtClean="0"/>
              <a:t>1</a:t>
            </a:fld>
            <a:endParaRPr lang="en-AU"/>
          </a:p>
        </p:txBody>
      </p:sp>
    </p:spTree>
    <p:extLst>
      <p:ext uri="{BB962C8B-B14F-4D97-AF65-F5344CB8AC3E}">
        <p14:creationId xmlns:p14="http://schemas.microsoft.com/office/powerpoint/2010/main" val="131696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C6D67-6AB3-9C29-0B9F-4E96EEFD3B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AAD312-9287-9817-8F5B-C1BDF9407B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FFE58B-8D15-9FA2-0883-D62A77D45F3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If CPS or others ring us for Information sharing that the client record often appears to show a history of appointments cancelled and although it may say by Staff or Centre that sometimes people do not put this as the reason or other services may perceive the client is not engaged because of the cancellations.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If the appointment cancelled out of the calendar the important notes do not appear in the History/Notes&gt; Notes for the client and the only way that the important notes from the Calander can be seen is if staff click on the blue hyperlink where it appears. I know it is extra work but could the important note be copied and pasted into the client notes as part of the process? </a:t>
            </a:r>
            <a:endParaRPr lang="en-AU" dirty="0"/>
          </a:p>
        </p:txBody>
      </p:sp>
      <p:sp>
        <p:nvSpPr>
          <p:cNvPr id="4" name="Slide Number Placeholder 3">
            <a:extLst>
              <a:ext uri="{FF2B5EF4-FFF2-40B4-BE49-F238E27FC236}">
                <a16:creationId xmlns:a16="http://schemas.microsoft.com/office/drawing/2014/main" id="{15F64DE9-A28A-34B0-7CA9-505685653D69}"/>
              </a:ext>
            </a:extLst>
          </p:cNvPr>
          <p:cNvSpPr>
            <a:spLocks noGrp="1"/>
          </p:cNvSpPr>
          <p:nvPr>
            <p:ph type="sldNum" sz="quarter" idx="5"/>
          </p:nvPr>
        </p:nvSpPr>
        <p:spPr/>
        <p:txBody>
          <a:bodyPr/>
          <a:lstStyle/>
          <a:p>
            <a:fld id="{DF245CC2-76AC-4ECF-8C20-7753789224DD}" type="slidenum">
              <a:rPr lang="en-AU" smtClean="0"/>
              <a:t>11</a:t>
            </a:fld>
            <a:endParaRPr lang="en-AU"/>
          </a:p>
        </p:txBody>
      </p:sp>
    </p:spTree>
    <p:extLst>
      <p:ext uri="{BB962C8B-B14F-4D97-AF65-F5344CB8AC3E}">
        <p14:creationId xmlns:p14="http://schemas.microsoft.com/office/powerpoint/2010/main" val="41122625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A03DF-D3B4-5B90-C681-11BC14B59E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8B3474-6AB3-CD8B-C1DF-BA5930338C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D8005-A84A-6D39-3EE2-54584EDE36B0}"/>
              </a:ext>
            </a:extLst>
          </p:cNvPr>
          <p:cNvSpPr>
            <a:spLocks noGrp="1"/>
          </p:cNvSpPr>
          <p:nvPr>
            <p:ph type="body" idx="1"/>
          </p:nvPr>
        </p:nvSpPr>
        <p:spPr/>
        <p:txBody>
          <a:bodyPr/>
          <a:lstStyle/>
          <a:p>
            <a:r>
              <a:rPr lang="en-US" dirty="0"/>
              <a:t>We need to ensure that we are not using a child record for a client that is now an adult.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Clients should have 2 separate records; one for when they are a child &amp; another for when they are an adult/caregiver </a:t>
            </a:r>
          </a:p>
          <a:p>
            <a:endParaRPr lang="en-US" dirty="0"/>
          </a:p>
          <a:p>
            <a:r>
              <a:rPr lang="en-US" dirty="0"/>
              <a:t>If your client search reveals a child history, best practice is to close the history and add a comment in the edit bar on the client summary page to state </a:t>
            </a:r>
            <a:r>
              <a:rPr lang="en-US" sz="1200" dirty="0">
                <a:ea typeface="+mn-lt"/>
                <a:cs typeface="+mn-lt"/>
              </a:rPr>
              <a:t>“Date DO NOT USE CHILDHOOD RECORD Staff Member initials”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An old child record should not be </a:t>
            </a:r>
            <a:r>
              <a:rPr lang="en-US" sz="1200" dirty="0" err="1">
                <a:ea typeface="+mn-lt"/>
                <a:cs typeface="+mn-lt"/>
              </a:rPr>
              <a:t>utilised</a:t>
            </a:r>
            <a:r>
              <a:rPr lang="en-US" sz="1200" dirty="0">
                <a:ea typeface="+mn-lt"/>
                <a:cs typeface="+mn-lt"/>
              </a:rPr>
              <a:t> upon that client becoming a caregiver (</a:t>
            </a:r>
            <a:r>
              <a:rPr lang="en-US" sz="1200" dirty="0" err="1">
                <a:ea typeface="+mn-lt"/>
                <a:cs typeface="+mn-lt"/>
              </a:rPr>
              <a:t>ie</a:t>
            </a:r>
            <a:r>
              <a:rPr lang="en-US" sz="1200" dirty="0">
                <a:ea typeface="+mn-lt"/>
                <a:cs typeface="+mn-lt"/>
              </a:rPr>
              <a:t> parent).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a typeface="+mn-lt"/>
                <a:cs typeface="+mn-lt"/>
              </a:rPr>
              <a:t>If this has occurred, notify the team leader to create a new history and copy the current notes into the new file.</a:t>
            </a:r>
          </a:p>
          <a:p>
            <a:r>
              <a:rPr lang="en-US" sz="1200" dirty="0">
                <a:ea typeface="+mn-lt"/>
                <a:cs typeface="+mn-lt"/>
              </a:rPr>
              <a:t>The</a:t>
            </a:r>
            <a:r>
              <a:rPr lang="en-US" sz="1200" baseline="0" dirty="0">
                <a:ea typeface="+mn-lt"/>
                <a:cs typeface="+mn-lt"/>
              </a:rPr>
              <a:t> old file should be closed with a note added  to edit field stating. </a:t>
            </a:r>
            <a:r>
              <a:rPr lang="en-US" sz="1200" dirty="0">
                <a:ea typeface="+mn-lt"/>
                <a:cs typeface="+mn-lt"/>
              </a:rPr>
              <a:t>“Date DO NOT USE CHILDHOOD RECORD Staff Member initials”</a:t>
            </a:r>
          </a:p>
          <a:p>
            <a:r>
              <a:rPr lang="en-US" sz="1200" dirty="0">
                <a:ea typeface="+mn-lt"/>
                <a:cs typeface="+mn-lt"/>
              </a:rPr>
              <a:t>An adult’s relationships should be kept current in CDIS, and old relationships that are no longer relevant/active, should be disconnected. </a:t>
            </a:r>
            <a:endParaRPr lang="en-US" sz="1200" dirty="0"/>
          </a:p>
          <a:p>
            <a:endParaRPr lang="en-US" sz="1200" dirty="0"/>
          </a:p>
          <a:p>
            <a:endParaRPr lang="en-AU" dirty="0"/>
          </a:p>
        </p:txBody>
      </p:sp>
      <p:sp>
        <p:nvSpPr>
          <p:cNvPr id="4" name="Slide Number Placeholder 3">
            <a:extLst>
              <a:ext uri="{FF2B5EF4-FFF2-40B4-BE49-F238E27FC236}">
                <a16:creationId xmlns:a16="http://schemas.microsoft.com/office/drawing/2014/main" id="{4CAAF887-2E05-1EAB-A0D9-110574E6BC78}"/>
              </a:ext>
            </a:extLst>
          </p:cNvPr>
          <p:cNvSpPr>
            <a:spLocks noGrp="1"/>
          </p:cNvSpPr>
          <p:nvPr>
            <p:ph type="sldNum" sz="quarter" idx="5"/>
          </p:nvPr>
        </p:nvSpPr>
        <p:spPr/>
        <p:txBody>
          <a:bodyPr/>
          <a:lstStyle/>
          <a:p>
            <a:fld id="{DF245CC2-76AC-4ECF-8C20-7753789224DD}" type="slidenum">
              <a:rPr lang="en-AU" smtClean="0"/>
              <a:t>12</a:t>
            </a:fld>
            <a:endParaRPr lang="en-AU"/>
          </a:p>
        </p:txBody>
      </p:sp>
    </p:spTree>
    <p:extLst>
      <p:ext uri="{BB962C8B-B14F-4D97-AF65-F5344CB8AC3E}">
        <p14:creationId xmlns:p14="http://schemas.microsoft.com/office/powerpoint/2010/main" val="404157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044321-A601-CB95-C552-440A474A5C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ED79BB-E164-4DA1-82B4-96DBA423A5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CF02C6F-BF3A-33C3-DDB0-DD7F58E4ECB2}"/>
              </a:ext>
            </a:extLst>
          </p:cNvPr>
          <p:cNvSpPr>
            <a:spLocks noGrp="1"/>
          </p:cNvSpPr>
          <p:nvPr>
            <p:ph type="body" idx="1"/>
          </p:nvPr>
        </p:nvSpPr>
        <p:spPr/>
        <p:txBody>
          <a:bodyPr/>
          <a:lstStyle/>
          <a:p>
            <a:r>
              <a:rPr lang="en-AU" baseline="0" dirty="0"/>
              <a:t>. As stillborn births count in the annual Birth Notification tally, the following steps are required to ensure correct recording.</a:t>
            </a:r>
          </a:p>
          <a:p>
            <a:r>
              <a:rPr lang="en-AU" baseline="0" dirty="0"/>
              <a:t>1. A key step that is required when entering a stillborn BN in CDIS is making sure that the client is opened to service.</a:t>
            </a:r>
            <a:endParaRPr lang="en-AU" dirty="0"/>
          </a:p>
          <a:p>
            <a:endParaRPr lang="en-AU" dirty="0"/>
          </a:p>
        </p:txBody>
      </p:sp>
      <p:sp>
        <p:nvSpPr>
          <p:cNvPr id="4" name="Slide Number Placeholder 3">
            <a:extLst>
              <a:ext uri="{FF2B5EF4-FFF2-40B4-BE49-F238E27FC236}">
                <a16:creationId xmlns:a16="http://schemas.microsoft.com/office/drawing/2014/main" id="{1921B3F9-24EA-1D70-231B-D5F1153AAFC0}"/>
              </a:ext>
            </a:extLst>
          </p:cNvPr>
          <p:cNvSpPr>
            <a:spLocks noGrp="1"/>
          </p:cNvSpPr>
          <p:nvPr>
            <p:ph type="sldNum" sz="quarter" idx="5"/>
          </p:nvPr>
        </p:nvSpPr>
        <p:spPr/>
        <p:txBody>
          <a:bodyPr/>
          <a:lstStyle/>
          <a:p>
            <a:fld id="{DF245CC2-76AC-4ECF-8C20-7753789224DD}" type="slidenum">
              <a:rPr lang="en-AU" smtClean="0"/>
              <a:t>13</a:t>
            </a:fld>
            <a:endParaRPr lang="en-AU"/>
          </a:p>
        </p:txBody>
      </p:sp>
    </p:spTree>
    <p:extLst>
      <p:ext uri="{BB962C8B-B14F-4D97-AF65-F5344CB8AC3E}">
        <p14:creationId xmlns:p14="http://schemas.microsoft.com/office/powerpoint/2010/main" val="3314441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C12452-90C8-501B-6D65-5D179D6F4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6FF2C6-9061-7588-5E69-91F71A38E3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62775-AF55-381C-C8C8-5AAF27E9670A}"/>
              </a:ext>
            </a:extLst>
          </p:cNvPr>
          <p:cNvSpPr>
            <a:spLocks noGrp="1"/>
          </p:cNvSpPr>
          <p:nvPr>
            <p:ph type="body" idx="1"/>
          </p:nvPr>
        </p:nvSpPr>
        <p:spPr/>
        <p:txBody>
          <a:bodyPr/>
          <a:lstStyle/>
          <a:p>
            <a:r>
              <a:rPr lang="en-AU" dirty="0"/>
              <a:t>Step 2 is that we now close the client file via the client</a:t>
            </a:r>
            <a:r>
              <a:rPr lang="en-AU" baseline="0" dirty="0"/>
              <a:t> details - open/change/close client tab.</a:t>
            </a:r>
          </a:p>
          <a:p>
            <a:r>
              <a:rPr lang="en-AU" baseline="0" dirty="0"/>
              <a:t>Select stillbirth as the reason.</a:t>
            </a:r>
            <a:endParaRPr lang="en-AU" dirty="0"/>
          </a:p>
          <a:p>
            <a:endParaRPr lang="en-AU" dirty="0"/>
          </a:p>
        </p:txBody>
      </p:sp>
      <p:sp>
        <p:nvSpPr>
          <p:cNvPr id="4" name="Slide Number Placeholder 3">
            <a:extLst>
              <a:ext uri="{FF2B5EF4-FFF2-40B4-BE49-F238E27FC236}">
                <a16:creationId xmlns:a16="http://schemas.microsoft.com/office/drawing/2014/main" id="{23AA55F6-BB08-3009-336C-AE53B3523F57}"/>
              </a:ext>
            </a:extLst>
          </p:cNvPr>
          <p:cNvSpPr>
            <a:spLocks noGrp="1"/>
          </p:cNvSpPr>
          <p:nvPr>
            <p:ph type="sldNum" sz="quarter" idx="5"/>
          </p:nvPr>
        </p:nvSpPr>
        <p:spPr/>
        <p:txBody>
          <a:bodyPr/>
          <a:lstStyle/>
          <a:p>
            <a:fld id="{DF245CC2-76AC-4ECF-8C20-7753789224DD}" type="slidenum">
              <a:rPr lang="en-AU" smtClean="0"/>
              <a:t>14</a:t>
            </a:fld>
            <a:endParaRPr lang="en-AU"/>
          </a:p>
        </p:txBody>
      </p:sp>
    </p:spTree>
    <p:extLst>
      <p:ext uri="{BB962C8B-B14F-4D97-AF65-F5344CB8AC3E}">
        <p14:creationId xmlns:p14="http://schemas.microsoft.com/office/powerpoint/2010/main" val="527604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66B5A4-86B0-5982-3DFE-B91241DAB8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187AAD-591C-1812-297F-7DE223546A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C7E977-7407-F5EB-F3FB-C6B0349E95AE}"/>
              </a:ext>
            </a:extLst>
          </p:cNvPr>
          <p:cNvSpPr>
            <a:spLocks noGrp="1"/>
          </p:cNvSpPr>
          <p:nvPr>
            <p:ph type="body" idx="1"/>
          </p:nvPr>
        </p:nvSpPr>
        <p:spPr/>
        <p:txBody>
          <a:bodyPr/>
          <a:lstStyle/>
          <a:p>
            <a:r>
              <a:rPr lang="en-AU" dirty="0"/>
              <a:t>Third step is to go back into the update</a:t>
            </a:r>
            <a:r>
              <a:rPr lang="en-AU" baseline="0" dirty="0"/>
              <a:t> client details screen and mark the infant as deceased. </a:t>
            </a:r>
          </a:p>
          <a:p>
            <a:r>
              <a:rPr lang="en-AU" baseline="0" dirty="0"/>
              <a:t>This will cause the babies name to be in yellow italics in the client  home screen.</a:t>
            </a:r>
          </a:p>
          <a:p>
            <a:endParaRPr lang="en-AU" dirty="0"/>
          </a:p>
        </p:txBody>
      </p:sp>
      <p:sp>
        <p:nvSpPr>
          <p:cNvPr id="4" name="Slide Number Placeholder 3">
            <a:extLst>
              <a:ext uri="{FF2B5EF4-FFF2-40B4-BE49-F238E27FC236}">
                <a16:creationId xmlns:a16="http://schemas.microsoft.com/office/drawing/2014/main" id="{A4808AD5-CDF6-0FCD-A54A-CADADE9B4B79}"/>
              </a:ext>
            </a:extLst>
          </p:cNvPr>
          <p:cNvSpPr>
            <a:spLocks noGrp="1"/>
          </p:cNvSpPr>
          <p:nvPr>
            <p:ph type="sldNum" sz="quarter" idx="5"/>
          </p:nvPr>
        </p:nvSpPr>
        <p:spPr/>
        <p:txBody>
          <a:bodyPr/>
          <a:lstStyle/>
          <a:p>
            <a:fld id="{DF245CC2-76AC-4ECF-8C20-7753789224DD}" type="slidenum">
              <a:rPr lang="en-AU" smtClean="0"/>
              <a:t>15</a:t>
            </a:fld>
            <a:endParaRPr lang="en-AU"/>
          </a:p>
        </p:txBody>
      </p:sp>
    </p:spTree>
    <p:extLst>
      <p:ext uri="{BB962C8B-B14F-4D97-AF65-F5344CB8AC3E}">
        <p14:creationId xmlns:p14="http://schemas.microsoft.com/office/powerpoint/2010/main" val="2464154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07001F-BBCB-1841-A83E-4FA4122178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FEF73-96AA-B407-AE71-2171611DE9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77E742-F809-9391-F560-374CB9B28A30}"/>
              </a:ext>
            </a:extLst>
          </p:cNvPr>
          <p:cNvSpPr>
            <a:spLocks noGrp="1"/>
          </p:cNvSpPr>
          <p:nvPr>
            <p:ph type="body" idx="1"/>
          </p:nvPr>
        </p:nvSpPr>
        <p:spPr/>
        <p:txBody>
          <a:bodyPr/>
          <a:lstStyle/>
          <a:p>
            <a:r>
              <a:rPr lang="en-AU" dirty="0"/>
              <a:t>Similarly, a deceased adult should</a:t>
            </a:r>
            <a:r>
              <a:rPr lang="en-AU" baseline="0" dirty="0"/>
              <a:t> be closed with the reason marked as deceased.</a:t>
            </a:r>
          </a:p>
          <a:p>
            <a:r>
              <a:rPr lang="en-AU" baseline="0" dirty="0"/>
              <a:t>Enter the Update client details page to mark them as deceased there as well.</a:t>
            </a:r>
          </a:p>
          <a:p>
            <a:r>
              <a:rPr lang="en-AU" baseline="0" dirty="0"/>
              <a:t>Remember to update relationships, selecting a new Primary care giver if required and ensuring they are open to service.</a:t>
            </a:r>
            <a:endParaRPr lang="en-AU" dirty="0"/>
          </a:p>
        </p:txBody>
      </p:sp>
      <p:sp>
        <p:nvSpPr>
          <p:cNvPr id="4" name="Slide Number Placeholder 3">
            <a:extLst>
              <a:ext uri="{FF2B5EF4-FFF2-40B4-BE49-F238E27FC236}">
                <a16:creationId xmlns:a16="http://schemas.microsoft.com/office/drawing/2014/main" id="{C89F7DEB-8048-27B9-0920-517C0A90934F}"/>
              </a:ext>
            </a:extLst>
          </p:cNvPr>
          <p:cNvSpPr>
            <a:spLocks noGrp="1"/>
          </p:cNvSpPr>
          <p:nvPr>
            <p:ph type="sldNum" sz="quarter" idx="5"/>
          </p:nvPr>
        </p:nvSpPr>
        <p:spPr/>
        <p:txBody>
          <a:bodyPr/>
          <a:lstStyle/>
          <a:p>
            <a:fld id="{DF245CC2-76AC-4ECF-8C20-7753789224DD}" type="slidenum">
              <a:rPr lang="en-AU" smtClean="0"/>
              <a:t>16</a:t>
            </a:fld>
            <a:endParaRPr lang="en-AU"/>
          </a:p>
        </p:txBody>
      </p:sp>
    </p:spTree>
    <p:extLst>
      <p:ext uri="{BB962C8B-B14F-4D97-AF65-F5344CB8AC3E}">
        <p14:creationId xmlns:p14="http://schemas.microsoft.com/office/powerpoint/2010/main" val="2318393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89C58-24E8-73A2-258B-AACE7FE67E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2EA8F-67AE-718C-A510-7BDC646B0E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F3AA23-6AFE-B5E9-5B5C-9F2ACC727749}"/>
              </a:ext>
            </a:extLst>
          </p:cNvPr>
          <p:cNvSpPr>
            <a:spLocks noGrp="1"/>
          </p:cNvSpPr>
          <p:nvPr>
            <p:ph type="body" idx="1"/>
          </p:nvPr>
        </p:nvSpPr>
        <p:spPr/>
        <p:txBody>
          <a:bodyPr/>
          <a:lstStyle/>
          <a:p>
            <a:r>
              <a:rPr lang="en-AU" dirty="0"/>
              <a:t>Careful note should be taken when transferring</a:t>
            </a:r>
            <a:r>
              <a:rPr lang="en-AU" baseline="0" dirty="0"/>
              <a:t> adults  that have a current enrolment in an Enhanced or S&amp;S program as these programs will be closed and information can get lost  when transferred. </a:t>
            </a:r>
          </a:p>
          <a:p>
            <a:r>
              <a:rPr lang="en-AU" baseline="0" dirty="0"/>
              <a:t>Cut and Paste the Program information into the comments before transfer of the record.</a:t>
            </a:r>
          </a:p>
          <a:p>
            <a:r>
              <a:rPr lang="en-AU" baseline="0" dirty="0"/>
              <a:t>Best practice would be to have the MCH team leader contact the relevant council prior to transfer. </a:t>
            </a:r>
          </a:p>
          <a:p>
            <a:r>
              <a:rPr lang="en-AU" baseline="0" dirty="0"/>
              <a:t>Best Practice is to always pull histories, never “push” or transfer a file away from your council.</a:t>
            </a:r>
            <a:endParaRPr lang="en-AU" dirty="0"/>
          </a:p>
          <a:p>
            <a:endParaRPr lang="en-AU" dirty="0"/>
          </a:p>
        </p:txBody>
      </p:sp>
      <p:sp>
        <p:nvSpPr>
          <p:cNvPr id="4" name="Slide Number Placeholder 3">
            <a:extLst>
              <a:ext uri="{FF2B5EF4-FFF2-40B4-BE49-F238E27FC236}">
                <a16:creationId xmlns:a16="http://schemas.microsoft.com/office/drawing/2014/main" id="{A4A54FA0-D533-F11D-8546-24802EF0C8ED}"/>
              </a:ext>
            </a:extLst>
          </p:cNvPr>
          <p:cNvSpPr>
            <a:spLocks noGrp="1"/>
          </p:cNvSpPr>
          <p:nvPr>
            <p:ph type="sldNum" sz="quarter" idx="5"/>
          </p:nvPr>
        </p:nvSpPr>
        <p:spPr/>
        <p:txBody>
          <a:bodyPr/>
          <a:lstStyle/>
          <a:p>
            <a:fld id="{DF245CC2-76AC-4ECF-8C20-7753789224DD}" type="slidenum">
              <a:rPr lang="en-AU" smtClean="0"/>
              <a:t>17</a:t>
            </a:fld>
            <a:endParaRPr lang="en-AU"/>
          </a:p>
        </p:txBody>
      </p:sp>
    </p:spTree>
    <p:extLst>
      <p:ext uri="{BB962C8B-B14F-4D97-AF65-F5344CB8AC3E}">
        <p14:creationId xmlns:p14="http://schemas.microsoft.com/office/powerpoint/2010/main" val="540205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F1487-FAF5-3D4E-992A-31E6D0C7914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192013-9F45-0C02-E9E9-95C11FA5DA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CD1067-5877-BC7B-8E4F-D96B317C2881}"/>
              </a:ext>
            </a:extLst>
          </p:cNvPr>
          <p:cNvSpPr>
            <a:spLocks noGrp="1"/>
          </p:cNvSpPr>
          <p:nvPr>
            <p:ph type="body" idx="1"/>
          </p:nvPr>
        </p:nvSpPr>
        <p:spPr/>
        <p:txBody>
          <a:bodyPr/>
          <a:lstStyle/>
          <a:p>
            <a:r>
              <a:rPr lang="en-AU" dirty="0"/>
              <a:t>The</a:t>
            </a:r>
            <a:r>
              <a:rPr lang="en-AU" baseline="0" dirty="0"/>
              <a:t> BN list will contain new birth notifications who have yet to have their HV confirmed.</a:t>
            </a:r>
          </a:p>
          <a:p>
            <a:r>
              <a:rPr lang="en-AU" baseline="0" dirty="0"/>
              <a:t>The edit bar is a useful tool for tracking HV plans, particularly if there is a delay in the HV.</a:t>
            </a:r>
          </a:p>
          <a:p>
            <a:r>
              <a:rPr lang="en-AU" baseline="0" dirty="0"/>
              <a:t>The edit bar note is for administration purposes only and does not get recorded in the clients notes as a permanent record.</a:t>
            </a:r>
          </a:p>
          <a:p>
            <a:endParaRPr lang="en-AU" dirty="0"/>
          </a:p>
        </p:txBody>
      </p:sp>
      <p:sp>
        <p:nvSpPr>
          <p:cNvPr id="4" name="Slide Number Placeholder 3">
            <a:extLst>
              <a:ext uri="{FF2B5EF4-FFF2-40B4-BE49-F238E27FC236}">
                <a16:creationId xmlns:a16="http://schemas.microsoft.com/office/drawing/2014/main" id="{558C706C-74F8-7E59-4350-55513610F417}"/>
              </a:ext>
            </a:extLst>
          </p:cNvPr>
          <p:cNvSpPr>
            <a:spLocks noGrp="1"/>
          </p:cNvSpPr>
          <p:nvPr>
            <p:ph type="sldNum" sz="quarter" idx="5"/>
          </p:nvPr>
        </p:nvSpPr>
        <p:spPr/>
        <p:txBody>
          <a:bodyPr/>
          <a:lstStyle/>
          <a:p>
            <a:fld id="{DF245CC2-76AC-4ECF-8C20-7753789224DD}" type="slidenum">
              <a:rPr lang="en-AU" smtClean="0"/>
              <a:t>18</a:t>
            </a:fld>
            <a:endParaRPr lang="en-AU"/>
          </a:p>
        </p:txBody>
      </p:sp>
    </p:spTree>
    <p:extLst>
      <p:ext uri="{BB962C8B-B14F-4D97-AF65-F5344CB8AC3E}">
        <p14:creationId xmlns:p14="http://schemas.microsoft.com/office/powerpoint/2010/main" val="2978789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3A6ED-39BF-BFEF-1B5D-096FD9D8E0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2F8619E-F6C9-B83C-4227-777273E7CA0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E1D904-9436-2953-EA48-BDC63D5A2BC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baseline="0" dirty="0"/>
              <a:t>On the occasion that a previously closed client is re-opened for service, they may appear on the birth notification list.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effectLst/>
                <a:latin typeface="Segoe UI" panose="020B0502040204020203" pitchFamily="34" charset="0"/>
              </a:rPr>
              <a:t>Sometimes an older child is put onto the system they can also sometimes appear or if a previous Council has not removed them in the past from the BN list on transfer they can also appear.</a:t>
            </a:r>
            <a:endParaRPr lang="en-AU" sz="1400" dirty="0"/>
          </a:p>
          <a:p>
            <a:endParaRPr lang="en-AU" dirty="0"/>
          </a:p>
        </p:txBody>
      </p:sp>
      <p:sp>
        <p:nvSpPr>
          <p:cNvPr id="4" name="Slide Number Placeholder 3">
            <a:extLst>
              <a:ext uri="{FF2B5EF4-FFF2-40B4-BE49-F238E27FC236}">
                <a16:creationId xmlns:a16="http://schemas.microsoft.com/office/drawing/2014/main" id="{7F44E613-56D5-19A5-4F63-03EF69F15F85}"/>
              </a:ext>
            </a:extLst>
          </p:cNvPr>
          <p:cNvSpPr>
            <a:spLocks noGrp="1"/>
          </p:cNvSpPr>
          <p:nvPr>
            <p:ph type="sldNum" sz="quarter" idx="5"/>
          </p:nvPr>
        </p:nvSpPr>
        <p:spPr/>
        <p:txBody>
          <a:bodyPr/>
          <a:lstStyle/>
          <a:p>
            <a:fld id="{DF245CC2-76AC-4ECF-8C20-7753789224DD}" type="slidenum">
              <a:rPr lang="en-AU" smtClean="0"/>
              <a:t>19</a:t>
            </a:fld>
            <a:endParaRPr lang="en-AU"/>
          </a:p>
        </p:txBody>
      </p:sp>
    </p:spTree>
    <p:extLst>
      <p:ext uri="{BB962C8B-B14F-4D97-AF65-F5344CB8AC3E}">
        <p14:creationId xmlns:p14="http://schemas.microsoft.com/office/powerpoint/2010/main" val="663659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80839B-FB7D-1A91-238B-5EDF18DB4A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1CE1BB-1900-107F-E19F-7615C9AC73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4E282B-A5CD-6FB1-284A-6DE4541108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a:t>To remove them off the list, proceed tick the fields to offer an appointment but state “data cleansing-client receiving MCH service” and apply a time period of 1min. </a:t>
            </a:r>
            <a:endParaRPr lang="en-AU" dirty="0"/>
          </a:p>
          <a:p>
            <a:endParaRPr lang="en-AU" dirty="0"/>
          </a:p>
        </p:txBody>
      </p:sp>
      <p:sp>
        <p:nvSpPr>
          <p:cNvPr id="4" name="Slide Number Placeholder 3">
            <a:extLst>
              <a:ext uri="{FF2B5EF4-FFF2-40B4-BE49-F238E27FC236}">
                <a16:creationId xmlns:a16="http://schemas.microsoft.com/office/drawing/2014/main" id="{84AE2266-14E0-69B5-5B2A-2FD43C964D69}"/>
              </a:ext>
            </a:extLst>
          </p:cNvPr>
          <p:cNvSpPr>
            <a:spLocks noGrp="1"/>
          </p:cNvSpPr>
          <p:nvPr>
            <p:ph type="sldNum" sz="quarter" idx="5"/>
          </p:nvPr>
        </p:nvSpPr>
        <p:spPr/>
        <p:txBody>
          <a:bodyPr/>
          <a:lstStyle/>
          <a:p>
            <a:fld id="{DF245CC2-76AC-4ECF-8C20-7753789224DD}" type="slidenum">
              <a:rPr lang="en-AU" smtClean="0"/>
              <a:t>20</a:t>
            </a:fld>
            <a:endParaRPr lang="en-AU"/>
          </a:p>
        </p:txBody>
      </p:sp>
    </p:spTree>
    <p:extLst>
      <p:ext uri="{BB962C8B-B14F-4D97-AF65-F5344CB8AC3E}">
        <p14:creationId xmlns:p14="http://schemas.microsoft.com/office/powerpoint/2010/main" val="39978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99B28-42CA-F291-2649-CC81FF9FDD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5D56A1-1114-FD4F-3BF7-65AD1B3B2D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8B051-2A77-DEAB-49EF-BA85822E894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A7D67C55-8CE3-32AA-250A-3BE219EC14B6}"/>
              </a:ext>
            </a:extLst>
          </p:cNvPr>
          <p:cNvSpPr>
            <a:spLocks noGrp="1"/>
          </p:cNvSpPr>
          <p:nvPr>
            <p:ph type="sldNum" sz="quarter" idx="5"/>
          </p:nvPr>
        </p:nvSpPr>
        <p:spPr/>
        <p:txBody>
          <a:bodyPr/>
          <a:lstStyle/>
          <a:p>
            <a:fld id="{DF245CC2-76AC-4ECF-8C20-7753789224DD}" type="slidenum">
              <a:rPr lang="en-AU" smtClean="0"/>
              <a:t>3</a:t>
            </a:fld>
            <a:endParaRPr lang="en-AU"/>
          </a:p>
        </p:txBody>
      </p:sp>
    </p:spTree>
    <p:extLst>
      <p:ext uri="{BB962C8B-B14F-4D97-AF65-F5344CB8AC3E}">
        <p14:creationId xmlns:p14="http://schemas.microsoft.com/office/powerpoint/2010/main" val="18160703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2096E8-D3F6-4B3C-081A-597E532B40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AAA1F7-EADA-1675-3DF8-D316DB13EC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0CBD63-16AA-F5C6-5E15-499A991DA40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16DA71C-9A73-E607-F2F1-BCB4FC987E6D}"/>
              </a:ext>
            </a:extLst>
          </p:cNvPr>
          <p:cNvSpPr>
            <a:spLocks noGrp="1"/>
          </p:cNvSpPr>
          <p:nvPr>
            <p:ph type="sldNum" sz="quarter" idx="5"/>
          </p:nvPr>
        </p:nvSpPr>
        <p:spPr/>
        <p:txBody>
          <a:bodyPr/>
          <a:lstStyle/>
          <a:p>
            <a:fld id="{DF245CC2-76AC-4ECF-8C20-7753789224DD}" type="slidenum">
              <a:rPr lang="en-AU" smtClean="0"/>
              <a:t>21</a:t>
            </a:fld>
            <a:endParaRPr lang="en-AU"/>
          </a:p>
        </p:txBody>
      </p:sp>
    </p:spTree>
    <p:extLst>
      <p:ext uri="{BB962C8B-B14F-4D97-AF65-F5344CB8AC3E}">
        <p14:creationId xmlns:p14="http://schemas.microsoft.com/office/powerpoint/2010/main" val="35410964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E2205-45A9-2176-7904-57097035A6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2954DE-16A8-824B-5C6C-ED7D30A0AC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D60A3-1D59-9DF3-5F75-0A294832FC20}"/>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9A1F1DAE-C684-4206-B375-5A000296CA8F}"/>
              </a:ext>
            </a:extLst>
          </p:cNvPr>
          <p:cNvSpPr>
            <a:spLocks noGrp="1"/>
          </p:cNvSpPr>
          <p:nvPr>
            <p:ph type="sldNum" sz="quarter" idx="5"/>
          </p:nvPr>
        </p:nvSpPr>
        <p:spPr/>
        <p:txBody>
          <a:bodyPr/>
          <a:lstStyle/>
          <a:p>
            <a:fld id="{DF245CC2-76AC-4ECF-8C20-7753789224DD}" type="slidenum">
              <a:rPr lang="en-AU" smtClean="0"/>
              <a:t>22</a:t>
            </a:fld>
            <a:endParaRPr lang="en-AU"/>
          </a:p>
        </p:txBody>
      </p:sp>
    </p:spTree>
    <p:extLst>
      <p:ext uri="{BB962C8B-B14F-4D97-AF65-F5344CB8AC3E}">
        <p14:creationId xmlns:p14="http://schemas.microsoft.com/office/powerpoint/2010/main" val="20331178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2B650-2E32-8A66-FDDB-4489A03A3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4005E8-077B-5ECA-CB6B-2EE74DE436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BAB691-29F6-582C-5149-0DD2CC2BC6A4}"/>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E8B3516-BD15-D6A0-F653-5F8C06494402}"/>
              </a:ext>
            </a:extLst>
          </p:cNvPr>
          <p:cNvSpPr>
            <a:spLocks noGrp="1"/>
          </p:cNvSpPr>
          <p:nvPr>
            <p:ph type="sldNum" sz="quarter" idx="5"/>
          </p:nvPr>
        </p:nvSpPr>
        <p:spPr/>
        <p:txBody>
          <a:bodyPr/>
          <a:lstStyle/>
          <a:p>
            <a:fld id="{DF245CC2-76AC-4ECF-8C20-7753789224DD}" type="slidenum">
              <a:rPr lang="en-AU" smtClean="0"/>
              <a:t>23</a:t>
            </a:fld>
            <a:endParaRPr lang="en-AU"/>
          </a:p>
        </p:txBody>
      </p:sp>
    </p:spTree>
    <p:extLst>
      <p:ext uri="{BB962C8B-B14F-4D97-AF65-F5344CB8AC3E}">
        <p14:creationId xmlns:p14="http://schemas.microsoft.com/office/powerpoint/2010/main" val="3541462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BF68E-8C7C-751A-93CF-68DA48BA8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3DA8DC-9A5F-92BE-205F-CBC92F3197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28084B-FF4C-CD11-70D2-B766389D57F4}"/>
              </a:ext>
            </a:extLst>
          </p:cNvPr>
          <p:cNvSpPr>
            <a:spLocks noGrp="1"/>
          </p:cNvSpPr>
          <p:nvPr>
            <p:ph type="body" idx="1"/>
          </p:nvPr>
        </p:nvSpPr>
        <p:spPr/>
        <p:txBody>
          <a:bodyPr/>
          <a:lstStyle/>
          <a:p>
            <a:r>
              <a:rPr lang="en-AU" dirty="0"/>
              <a:t>Example Birth Notice and Enrolment Report</a:t>
            </a:r>
          </a:p>
        </p:txBody>
      </p:sp>
      <p:sp>
        <p:nvSpPr>
          <p:cNvPr id="4" name="Slide Number Placeholder 3">
            <a:extLst>
              <a:ext uri="{FF2B5EF4-FFF2-40B4-BE49-F238E27FC236}">
                <a16:creationId xmlns:a16="http://schemas.microsoft.com/office/drawing/2014/main" id="{28900FFC-7EED-9D55-2E3E-CAF85003A53B}"/>
              </a:ext>
            </a:extLst>
          </p:cNvPr>
          <p:cNvSpPr>
            <a:spLocks noGrp="1"/>
          </p:cNvSpPr>
          <p:nvPr>
            <p:ph type="sldNum" sz="quarter" idx="5"/>
          </p:nvPr>
        </p:nvSpPr>
        <p:spPr/>
        <p:txBody>
          <a:bodyPr/>
          <a:lstStyle/>
          <a:p>
            <a:fld id="{DF245CC2-76AC-4ECF-8C20-7753789224DD}" type="slidenum">
              <a:rPr lang="en-AU" smtClean="0"/>
              <a:t>24</a:t>
            </a:fld>
            <a:endParaRPr lang="en-AU"/>
          </a:p>
        </p:txBody>
      </p:sp>
    </p:spTree>
    <p:extLst>
      <p:ext uri="{BB962C8B-B14F-4D97-AF65-F5344CB8AC3E}">
        <p14:creationId xmlns:p14="http://schemas.microsoft.com/office/powerpoint/2010/main" val="2747294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93D6A-350C-48F0-ECE6-1D774E7285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CE56CE-E063-2434-26E3-26C928F9D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36C7BB-2DAE-5EAA-532C-94DA03793129}"/>
              </a:ext>
            </a:extLst>
          </p:cNvPr>
          <p:cNvSpPr>
            <a:spLocks noGrp="1"/>
          </p:cNvSpPr>
          <p:nvPr>
            <p:ph type="body" idx="1"/>
          </p:nvPr>
        </p:nvSpPr>
        <p:spPr/>
        <p:txBody>
          <a:bodyPr/>
          <a:lstStyle/>
          <a:p>
            <a:r>
              <a:rPr lang="en-AU" dirty="0"/>
              <a:t>Example Birth Notice and Enrolment Report</a:t>
            </a:r>
          </a:p>
        </p:txBody>
      </p:sp>
      <p:sp>
        <p:nvSpPr>
          <p:cNvPr id="4" name="Slide Number Placeholder 3">
            <a:extLst>
              <a:ext uri="{FF2B5EF4-FFF2-40B4-BE49-F238E27FC236}">
                <a16:creationId xmlns:a16="http://schemas.microsoft.com/office/drawing/2014/main" id="{DB3CF267-5968-8BEE-0848-8A764C1DDD72}"/>
              </a:ext>
            </a:extLst>
          </p:cNvPr>
          <p:cNvSpPr>
            <a:spLocks noGrp="1"/>
          </p:cNvSpPr>
          <p:nvPr>
            <p:ph type="sldNum" sz="quarter" idx="5"/>
          </p:nvPr>
        </p:nvSpPr>
        <p:spPr/>
        <p:txBody>
          <a:bodyPr/>
          <a:lstStyle/>
          <a:p>
            <a:fld id="{DF245CC2-76AC-4ECF-8C20-7753789224DD}" type="slidenum">
              <a:rPr lang="en-AU" smtClean="0"/>
              <a:t>25</a:t>
            </a:fld>
            <a:endParaRPr lang="en-AU"/>
          </a:p>
        </p:txBody>
      </p:sp>
    </p:spTree>
    <p:extLst>
      <p:ext uri="{BB962C8B-B14F-4D97-AF65-F5344CB8AC3E}">
        <p14:creationId xmlns:p14="http://schemas.microsoft.com/office/powerpoint/2010/main" val="3752497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FFBEE-E346-0BC0-F8BF-3C87C2946A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57A8EE-CCBB-9737-DCAA-8A62EEA9D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57FE9-FDEA-9A58-3B18-BF7924B5B50F}"/>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35F049F6-C614-66FE-B5FB-F32AAA60316D}"/>
              </a:ext>
            </a:extLst>
          </p:cNvPr>
          <p:cNvSpPr>
            <a:spLocks noGrp="1"/>
          </p:cNvSpPr>
          <p:nvPr>
            <p:ph type="sldNum" sz="quarter" idx="5"/>
          </p:nvPr>
        </p:nvSpPr>
        <p:spPr/>
        <p:txBody>
          <a:bodyPr/>
          <a:lstStyle/>
          <a:p>
            <a:fld id="{DF245CC2-76AC-4ECF-8C20-7753789224DD}" type="slidenum">
              <a:rPr lang="en-AU" smtClean="0"/>
              <a:t>26</a:t>
            </a:fld>
            <a:endParaRPr lang="en-AU"/>
          </a:p>
        </p:txBody>
      </p:sp>
    </p:spTree>
    <p:extLst>
      <p:ext uri="{BB962C8B-B14F-4D97-AF65-F5344CB8AC3E}">
        <p14:creationId xmlns:p14="http://schemas.microsoft.com/office/powerpoint/2010/main" val="2327891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612A0-8109-8F30-3B88-E2EF1FA75A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65CE15-ECD5-BDC2-DCE8-CBB84CE5AC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0C063E-A96B-4674-1208-517191DDB05E}"/>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E7AA82DA-6C64-704B-8627-6BDB8CE0A23B}"/>
              </a:ext>
            </a:extLst>
          </p:cNvPr>
          <p:cNvSpPr>
            <a:spLocks noGrp="1"/>
          </p:cNvSpPr>
          <p:nvPr>
            <p:ph type="sldNum" sz="quarter" idx="5"/>
          </p:nvPr>
        </p:nvSpPr>
        <p:spPr/>
        <p:txBody>
          <a:bodyPr/>
          <a:lstStyle/>
          <a:p>
            <a:fld id="{DF245CC2-76AC-4ECF-8C20-7753789224DD}" type="slidenum">
              <a:rPr lang="en-AU" smtClean="0"/>
              <a:t>4</a:t>
            </a:fld>
            <a:endParaRPr lang="en-AU"/>
          </a:p>
        </p:txBody>
      </p:sp>
    </p:spTree>
    <p:extLst>
      <p:ext uri="{BB962C8B-B14F-4D97-AF65-F5344CB8AC3E}">
        <p14:creationId xmlns:p14="http://schemas.microsoft.com/office/powerpoint/2010/main" val="1087185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35B4C-4E64-A262-234C-E06DE12747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0D44DE-1940-4527-E967-E53623A917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4E92C6-BE58-75D2-9CE1-56501F2AC9E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073B072E-FBAF-E42B-EC2C-010687206DE2}"/>
              </a:ext>
            </a:extLst>
          </p:cNvPr>
          <p:cNvSpPr>
            <a:spLocks noGrp="1"/>
          </p:cNvSpPr>
          <p:nvPr>
            <p:ph type="sldNum" sz="quarter" idx="5"/>
          </p:nvPr>
        </p:nvSpPr>
        <p:spPr/>
        <p:txBody>
          <a:bodyPr/>
          <a:lstStyle/>
          <a:p>
            <a:fld id="{DF245CC2-76AC-4ECF-8C20-7753789224DD}" type="slidenum">
              <a:rPr lang="en-AU" smtClean="0"/>
              <a:t>5</a:t>
            </a:fld>
            <a:endParaRPr lang="en-AU"/>
          </a:p>
        </p:txBody>
      </p:sp>
    </p:spTree>
    <p:extLst>
      <p:ext uri="{BB962C8B-B14F-4D97-AF65-F5344CB8AC3E}">
        <p14:creationId xmlns:p14="http://schemas.microsoft.com/office/powerpoint/2010/main" val="1474984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8D164-53E0-4CD4-56CC-ED520BABD7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CD3187-EDA1-F79B-C9F9-1CCB0F6A0F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BEE20E-952E-DBF2-6467-FEF094A4C39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86FB4131-FF41-EBC7-6CC3-4B9CA831F5C2}"/>
              </a:ext>
            </a:extLst>
          </p:cNvPr>
          <p:cNvSpPr>
            <a:spLocks noGrp="1"/>
          </p:cNvSpPr>
          <p:nvPr>
            <p:ph type="sldNum" sz="quarter" idx="5"/>
          </p:nvPr>
        </p:nvSpPr>
        <p:spPr/>
        <p:txBody>
          <a:bodyPr/>
          <a:lstStyle/>
          <a:p>
            <a:fld id="{DF245CC2-76AC-4ECF-8C20-7753789224DD}" type="slidenum">
              <a:rPr lang="en-AU" smtClean="0"/>
              <a:t>6</a:t>
            </a:fld>
            <a:endParaRPr lang="en-AU"/>
          </a:p>
        </p:txBody>
      </p:sp>
    </p:spTree>
    <p:extLst>
      <p:ext uri="{BB962C8B-B14F-4D97-AF65-F5344CB8AC3E}">
        <p14:creationId xmlns:p14="http://schemas.microsoft.com/office/powerpoint/2010/main" val="4281073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57BD4-CBA3-FB9B-54C6-735621435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E7207B-F796-3B84-8CB5-8F2E5C5AC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2E251E-6115-3220-6FD5-FF6D5317D5F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history of addresses can help to identify the right CDIS record</a:t>
            </a:r>
            <a:endParaRPr lang="en-AU" dirty="0"/>
          </a:p>
          <a:p>
            <a:endParaRPr lang="en-AU" dirty="0"/>
          </a:p>
        </p:txBody>
      </p:sp>
      <p:sp>
        <p:nvSpPr>
          <p:cNvPr id="4" name="Slide Number Placeholder 3">
            <a:extLst>
              <a:ext uri="{FF2B5EF4-FFF2-40B4-BE49-F238E27FC236}">
                <a16:creationId xmlns:a16="http://schemas.microsoft.com/office/drawing/2014/main" id="{1B36201D-460D-116B-88C9-EECA28EC3ABA}"/>
              </a:ext>
            </a:extLst>
          </p:cNvPr>
          <p:cNvSpPr>
            <a:spLocks noGrp="1"/>
          </p:cNvSpPr>
          <p:nvPr>
            <p:ph type="sldNum" sz="quarter" idx="5"/>
          </p:nvPr>
        </p:nvSpPr>
        <p:spPr/>
        <p:txBody>
          <a:bodyPr/>
          <a:lstStyle/>
          <a:p>
            <a:fld id="{DF245CC2-76AC-4ECF-8C20-7753789224DD}" type="slidenum">
              <a:rPr lang="en-AU" smtClean="0"/>
              <a:t>7</a:t>
            </a:fld>
            <a:endParaRPr lang="en-AU"/>
          </a:p>
        </p:txBody>
      </p:sp>
    </p:spTree>
    <p:extLst>
      <p:ext uri="{BB962C8B-B14F-4D97-AF65-F5344CB8AC3E}">
        <p14:creationId xmlns:p14="http://schemas.microsoft.com/office/powerpoint/2010/main" val="1723078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DC6A5-BCB6-C304-7B26-7B656BB65C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17A3E6-1EA0-E33B-6E38-71BDF6117CC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FB8C5-35B6-76D5-3468-3A8138C40CB4}"/>
              </a:ext>
            </a:extLst>
          </p:cNvPr>
          <p:cNvSpPr>
            <a:spLocks noGrp="1"/>
          </p:cNvSpPr>
          <p:nvPr>
            <p:ph type="body" idx="1"/>
          </p:nvPr>
        </p:nvSpPr>
        <p:spPr/>
        <p:txBody>
          <a:bodyPr/>
          <a:lstStyle/>
          <a:p>
            <a:r>
              <a:rPr lang="en-AU" dirty="0"/>
              <a:t>This is a snip of </a:t>
            </a:r>
            <a:r>
              <a:rPr lang="en-AU" baseline="0" dirty="0"/>
              <a:t>a possible CDIS calendar</a:t>
            </a:r>
          </a:p>
          <a:p>
            <a:r>
              <a:rPr lang="en-AU" baseline="0" dirty="0"/>
              <a:t>Staff names have been added at the top of the calendar as a work around as the calendar is assigned to a site, not a person. To achieve this, the staff member is created as a closed MCH client, with a hashtag before the staff member name to make it easy to find the staff member on a search. The booking is made as an all day appointment so that it appears at the top of the calendar. </a:t>
            </a:r>
          </a:p>
          <a:p>
            <a:endParaRPr lang="en-AU" dirty="0"/>
          </a:p>
        </p:txBody>
      </p:sp>
      <p:sp>
        <p:nvSpPr>
          <p:cNvPr id="4" name="Slide Number Placeholder 3">
            <a:extLst>
              <a:ext uri="{FF2B5EF4-FFF2-40B4-BE49-F238E27FC236}">
                <a16:creationId xmlns:a16="http://schemas.microsoft.com/office/drawing/2014/main" id="{93FA81ED-FC99-2FF3-29AB-FCBA667C3FCD}"/>
              </a:ext>
            </a:extLst>
          </p:cNvPr>
          <p:cNvSpPr>
            <a:spLocks noGrp="1"/>
          </p:cNvSpPr>
          <p:nvPr>
            <p:ph type="sldNum" sz="quarter" idx="5"/>
          </p:nvPr>
        </p:nvSpPr>
        <p:spPr/>
        <p:txBody>
          <a:bodyPr/>
          <a:lstStyle/>
          <a:p>
            <a:fld id="{DF245CC2-76AC-4ECF-8C20-7753789224DD}" type="slidenum">
              <a:rPr lang="en-AU" smtClean="0"/>
              <a:t>8</a:t>
            </a:fld>
            <a:endParaRPr lang="en-AU"/>
          </a:p>
        </p:txBody>
      </p:sp>
    </p:spTree>
    <p:extLst>
      <p:ext uri="{BB962C8B-B14F-4D97-AF65-F5344CB8AC3E}">
        <p14:creationId xmlns:p14="http://schemas.microsoft.com/office/powerpoint/2010/main" val="25653680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4E4C5-78CE-DC06-DECB-CC0E50B6D3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ED5C98-8C4D-4D3A-4213-EF34F6D78D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DF3DC-66FF-F7EF-D3A9-EB39D536AA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dirty="0"/>
              <a:t>Appointments are</a:t>
            </a:r>
            <a:r>
              <a:rPr lang="en-AU" baseline="0" dirty="0"/>
              <a:t> colour coded in accordance with the legend that can be located on the bottom right corner of the screen</a:t>
            </a:r>
            <a:endParaRPr lang="en-AU" dirty="0"/>
          </a:p>
          <a:p>
            <a:endParaRPr lang="en-AU" dirty="0"/>
          </a:p>
        </p:txBody>
      </p:sp>
      <p:sp>
        <p:nvSpPr>
          <p:cNvPr id="4" name="Slide Number Placeholder 3">
            <a:extLst>
              <a:ext uri="{FF2B5EF4-FFF2-40B4-BE49-F238E27FC236}">
                <a16:creationId xmlns:a16="http://schemas.microsoft.com/office/drawing/2014/main" id="{6FA5AB48-7016-7819-3244-AE2B71D5CAB1}"/>
              </a:ext>
            </a:extLst>
          </p:cNvPr>
          <p:cNvSpPr>
            <a:spLocks noGrp="1"/>
          </p:cNvSpPr>
          <p:nvPr>
            <p:ph type="sldNum" sz="quarter" idx="5"/>
          </p:nvPr>
        </p:nvSpPr>
        <p:spPr/>
        <p:txBody>
          <a:bodyPr/>
          <a:lstStyle/>
          <a:p>
            <a:fld id="{DF245CC2-76AC-4ECF-8C20-7753789224DD}" type="slidenum">
              <a:rPr lang="en-AU" smtClean="0"/>
              <a:t>9</a:t>
            </a:fld>
            <a:endParaRPr lang="en-AU"/>
          </a:p>
        </p:txBody>
      </p:sp>
    </p:spTree>
    <p:extLst>
      <p:ext uri="{BB962C8B-B14F-4D97-AF65-F5344CB8AC3E}">
        <p14:creationId xmlns:p14="http://schemas.microsoft.com/office/powerpoint/2010/main" val="1159466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00A931-0183-CE58-6AF6-D61659FC88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0E3ABA-CC3F-EFD8-495B-8AA0A1CC8A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549C71-9742-D257-ACC3-CE05B56E22F1}"/>
              </a:ext>
            </a:extLst>
          </p:cNvPr>
          <p:cNvSpPr>
            <a:spLocks noGrp="1"/>
          </p:cNvSpPr>
          <p:nvPr>
            <p:ph type="body" idx="1"/>
          </p:nvPr>
        </p:nvSpPr>
        <p:spPr/>
        <p:txBody>
          <a:bodyPr/>
          <a:lstStyle/>
          <a:p>
            <a:r>
              <a:rPr lang="en-AU" dirty="0"/>
              <a:t>Some</a:t>
            </a:r>
            <a:r>
              <a:rPr lang="en-AU" baseline="0" dirty="0"/>
              <a:t> appointments will have code icons that serve as an administration tool reminder. </a:t>
            </a:r>
          </a:p>
          <a:p>
            <a:r>
              <a:rPr lang="en-AU" baseline="0" dirty="0"/>
              <a:t>The exclamation mark denotes a red flag alert on the history</a:t>
            </a:r>
          </a:p>
          <a:p>
            <a:r>
              <a:rPr lang="en-AU" baseline="0" dirty="0"/>
              <a:t>The universal interpreter sign flags that an interpreter booking is required.</a:t>
            </a:r>
          </a:p>
          <a:p>
            <a:r>
              <a:rPr lang="en-AU" baseline="0" dirty="0"/>
              <a:t>The @ sign indicates that a appointment reminder has been sent as an email</a:t>
            </a:r>
          </a:p>
          <a:p>
            <a:r>
              <a:rPr lang="en-AU" baseline="0" dirty="0"/>
              <a:t>The phone icon indicates that an appointment was sent as SMS</a:t>
            </a:r>
          </a:p>
          <a:p>
            <a:r>
              <a:rPr lang="en-AU" baseline="0" dirty="0"/>
              <a:t>The note book signifies that there is an appointment note on the right hand side of the calendar. This is a useful tool when leaving messages such as “voice message left to confirm HV” or “additional weight check required”.</a:t>
            </a:r>
          </a:p>
          <a:p>
            <a:endParaRPr lang="en-AU" baseline="0" dirty="0"/>
          </a:p>
          <a:p>
            <a:r>
              <a:rPr lang="en-AU" baseline="0" dirty="0"/>
              <a:t>The blue coloured bar on the left of an appointment means that the appointment is not confirmed,</a:t>
            </a:r>
          </a:p>
          <a:p>
            <a:r>
              <a:rPr lang="en-AU" baseline="0" dirty="0"/>
              <a:t>White bar means confirmed</a:t>
            </a:r>
          </a:p>
          <a:p>
            <a:r>
              <a:rPr lang="en-AU" baseline="0" dirty="0"/>
              <a:t>Purple means Consultation is at home or a telephone consult </a:t>
            </a:r>
          </a:p>
          <a:p>
            <a:r>
              <a:rPr lang="en-AU" baseline="0" dirty="0"/>
              <a:t>And the red bar means the appointment was cancelled and is only visible when unticking the “hide cancelled appointments box” at the very bottom left of the calendar.</a:t>
            </a:r>
            <a:endParaRPr lang="en-AU" dirty="0"/>
          </a:p>
        </p:txBody>
      </p:sp>
      <p:sp>
        <p:nvSpPr>
          <p:cNvPr id="4" name="Slide Number Placeholder 3">
            <a:extLst>
              <a:ext uri="{FF2B5EF4-FFF2-40B4-BE49-F238E27FC236}">
                <a16:creationId xmlns:a16="http://schemas.microsoft.com/office/drawing/2014/main" id="{D0450DC6-0562-FB63-7010-74E3B3CABCC4}"/>
              </a:ext>
            </a:extLst>
          </p:cNvPr>
          <p:cNvSpPr>
            <a:spLocks noGrp="1"/>
          </p:cNvSpPr>
          <p:nvPr>
            <p:ph type="sldNum" sz="quarter" idx="5"/>
          </p:nvPr>
        </p:nvSpPr>
        <p:spPr/>
        <p:txBody>
          <a:bodyPr/>
          <a:lstStyle/>
          <a:p>
            <a:fld id="{DF245CC2-76AC-4ECF-8C20-7753789224DD}" type="slidenum">
              <a:rPr lang="en-AU" smtClean="0"/>
              <a:t>10</a:t>
            </a:fld>
            <a:endParaRPr lang="en-AU"/>
          </a:p>
        </p:txBody>
      </p:sp>
    </p:spTree>
    <p:extLst>
      <p:ext uri="{BB962C8B-B14F-4D97-AF65-F5344CB8AC3E}">
        <p14:creationId xmlns:p14="http://schemas.microsoft.com/office/powerpoint/2010/main" val="393548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AA429-35FE-3D8B-2489-045F546E88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495C429-300A-8F63-4452-BE3F6018345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74EFF2FD-CB0B-0740-66CD-CB634364814B}"/>
              </a:ext>
            </a:extLst>
          </p:cNvPr>
          <p:cNvSpPr>
            <a:spLocks noGrp="1"/>
          </p:cNvSpPr>
          <p:nvPr>
            <p:ph type="dt" sz="half" idx="10"/>
          </p:nvPr>
        </p:nvSpPr>
        <p:spPr/>
        <p:txBody>
          <a:bodyPr/>
          <a:lstStyle/>
          <a:p>
            <a:fld id="{CCF40132-FFE8-485D-9AA9-CAB4F8ACE3F3}" type="datetimeFigureOut">
              <a:rPr lang="en-AU" smtClean="0"/>
              <a:t>21/03/2025</a:t>
            </a:fld>
            <a:endParaRPr lang="en-AU"/>
          </a:p>
        </p:txBody>
      </p:sp>
      <p:sp>
        <p:nvSpPr>
          <p:cNvPr id="5" name="Footer Placeholder 4">
            <a:extLst>
              <a:ext uri="{FF2B5EF4-FFF2-40B4-BE49-F238E27FC236}">
                <a16:creationId xmlns:a16="http://schemas.microsoft.com/office/drawing/2014/main" id="{C6109688-B29A-06B8-CE4F-947A32020F1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4C3B30D-905E-9948-C243-9EBE3CC69DC6}"/>
              </a:ext>
            </a:extLst>
          </p:cNvPr>
          <p:cNvSpPr>
            <a:spLocks noGrp="1"/>
          </p:cNvSpPr>
          <p:nvPr>
            <p:ph type="sldNum" sz="quarter" idx="12"/>
          </p:nvPr>
        </p:nvSpPr>
        <p:spPr/>
        <p:txBody>
          <a:bodyPr/>
          <a:lstStyle/>
          <a:p>
            <a:fld id="{73A9DBA6-E1B0-41C2-8178-2D9B45AECE16}" type="slidenum">
              <a:rPr lang="en-AU" smtClean="0"/>
              <a:t>‹#›</a:t>
            </a:fld>
            <a:endParaRPr lang="en-AU"/>
          </a:p>
        </p:txBody>
      </p:sp>
    </p:spTree>
    <p:extLst>
      <p:ext uri="{BB962C8B-B14F-4D97-AF65-F5344CB8AC3E}">
        <p14:creationId xmlns:p14="http://schemas.microsoft.com/office/powerpoint/2010/main" val="2032759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22DFD-3253-B508-E0F4-E5A8FDA140C0}"/>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6DB885B-DB3A-BA00-C323-34ED24A8C3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A672A73-8C34-1CF8-EDC3-376DCA031A7B}"/>
              </a:ext>
            </a:extLst>
          </p:cNvPr>
          <p:cNvSpPr>
            <a:spLocks noGrp="1"/>
          </p:cNvSpPr>
          <p:nvPr>
            <p:ph type="dt" sz="half" idx="10"/>
          </p:nvPr>
        </p:nvSpPr>
        <p:spPr/>
        <p:txBody>
          <a:bodyPr/>
          <a:lstStyle/>
          <a:p>
            <a:fld id="{CCF40132-FFE8-485D-9AA9-CAB4F8ACE3F3}" type="datetimeFigureOut">
              <a:rPr lang="en-AU" smtClean="0"/>
              <a:t>21/03/2025</a:t>
            </a:fld>
            <a:endParaRPr lang="en-AU"/>
          </a:p>
        </p:txBody>
      </p:sp>
      <p:sp>
        <p:nvSpPr>
          <p:cNvPr id="5" name="Footer Placeholder 4">
            <a:extLst>
              <a:ext uri="{FF2B5EF4-FFF2-40B4-BE49-F238E27FC236}">
                <a16:creationId xmlns:a16="http://schemas.microsoft.com/office/drawing/2014/main" id="{B55D63E0-E845-2A8C-1610-AF66F766224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D10C83A-CFC4-4BDD-0A83-73C6C89E18C2}"/>
              </a:ext>
            </a:extLst>
          </p:cNvPr>
          <p:cNvSpPr>
            <a:spLocks noGrp="1"/>
          </p:cNvSpPr>
          <p:nvPr>
            <p:ph type="sldNum" sz="quarter" idx="12"/>
          </p:nvPr>
        </p:nvSpPr>
        <p:spPr/>
        <p:txBody>
          <a:bodyPr/>
          <a:lstStyle/>
          <a:p>
            <a:fld id="{73A9DBA6-E1B0-41C2-8178-2D9B45AECE16}" type="slidenum">
              <a:rPr lang="en-AU" smtClean="0"/>
              <a:t>‹#›</a:t>
            </a:fld>
            <a:endParaRPr lang="en-AU"/>
          </a:p>
        </p:txBody>
      </p:sp>
    </p:spTree>
    <p:extLst>
      <p:ext uri="{BB962C8B-B14F-4D97-AF65-F5344CB8AC3E}">
        <p14:creationId xmlns:p14="http://schemas.microsoft.com/office/powerpoint/2010/main" val="392771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299A9E-429E-29CF-86E7-5C9068A817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B92CE03-778E-8DC9-13F6-40523E8D16A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4E21F98-3688-CEDD-3592-6B0E5F96AD0A}"/>
              </a:ext>
            </a:extLst>
          </p:cNvPr>
          <p:cNvSpPr>
            <a:spLocks noGrp="1"/>
          </p:cNvSpPr>
          <p:nvPr>
            <p:ph type="dt" sz="half" idx="10"/>
          </p:nvPr>
        </p:nvSpPr>
        <p:spPr/>
        <p:txBody>
          <a:bodyPr/>
          <a:lstStyle/>
          <a:p>
            <a:fld id="{CCF40132-FFE8-485D-9AA9-CAB4F8ACE3F3}" type="datetimeFigureOut">
              <a:rPr lang="en-AU" smtClean="0"/>
              <a:t>21/03/2025</a:t>
            </a:fld>
            <a:endParaRPr lang="en-AU"/>
          </a:p>
        </p:txBody>
      </p:sp>
      <p:sp>
        <p:nvSpPr>
          <p:cNvPr id="5" name="Footer Placeholder 4">
            <a:extLst>
              <a:ext uri="{FF2B5EF4-FFF2-40B4-BE49-F238E27FC236}">
                <a16:creationId xmlns:a16="http://schemas.microsoft.com/office/drawing/2014/main" id="{27652281-5921-AC5E-F23E-66CF983BA1E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299C5EB-C269-A675-E11B-FDEF2E626090}"/>
              </a:ext>
            </a:extLst>
          </p:cNvPr>
          <p:cNvSpPr>
            <a:spLocks noGrp="1"/>
          </p:cNvSpPr>
          <p:nvPr>
            <p:ph type="sldNum" sz="quarter" idx="12"/>
          </p:nvPr>
        </p:nvSpPr>
        <p:spPr/>
        <p:txBody>
          <a:bodyPr/>
          <a:lstStyle/>
          <a:p>
            <a:fld id="{73A9DBA6-E1B0-41C2-8178-2D9B45AECE16}" type="slidenum">
              <a:rPr lang="en-AU" smtClean="0"/>
              <a:t>‹#›</a:t>
            </a:fld>
            <a:endParaRPr lang="en-AU"/>
          </a:p>
        </p:txBody>
      </p:sp>
    </p:spTree>
    <p:extLst>
      <p:ext uri="{BB962C8B-B14F-4D97-AF65-F5344CB8AC3E}">
        <p14:creationId xmlns:p14="http://schemas.microsoft.com/office/powerpoint/2010/main" val="3349057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CC29E-0364-5C86-94FC-BDF1ACA0B6E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1BE8C79-6BA0-8837-A8A5-BD78D6E31C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4626A3-56F6-1533-9BCC-FA55542022C8}"/>
              </a:ext>
            </a:extLst>
          </p:cNvPr>
          <p:cNvSpPr>
            <a:spLocks noGrp="1"/>
          </p:cNvSpPr>
          <p:nvPr>
            <p:ph type="dt" sz="half" idx="10"/>
          </p:nvPr>
        </p:nvSpPr>
        <p:spPr/>
        <p:txBody>
          <a:bodyPr/>
          <a:lstStyle/>
          <a:p>
            <a:fld id="{CCF40132-FFE8-485D-9AA9-CAB4F8ACE3F3}" type="datetimeFigureOut">
              <a:rPr lang="en-AU" smtClean="0"/>
              <a:t>21/03/2025</a:t>
            </a:fld>
            <a:endParaRPr lang="en-AU"/>
          </a:p>
        </p:txBody>
      </p:sp>
      <p:sp>
        <p:nvSpPr>
          <p:cNvPr id="5" name="Footer Placeholder 4">
            <a:extLst>
              <a:ext uri="{FF2B5EF4-FFF2-40B4-BE49-F238E27FC236}">
                <a16:creationId xmlns:a16="http://schemas.microsoft.com/office/drawing/2014/main" id="{B30AE43C-1D88-C14E-AA94-224550017B7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EF7EDD3-B968-35AC-A54D-3565DB79D9E6}"/>
              </a:ext>
            </a:extLst>
          </p:cNvPr>
          <p:cNvSpPr>
            <a:spLocks noGrp="1"/>
          </p:cNvSpPr>
          <p:nvPr>
            <p:ph type="sldNum" sz="quarter" idx="12"/>
          </p:nvPr>
        </p:nvSpPr>
        <p:spPr/>
        <p:txBody>
          <a:bodyPr/>
          <a:lstStyle/>
          <a:p>
            <a:fld id="{73A9DBA6-E1B0-41C2-8178-2D9B45AECE16}" type="slidenum">
              <a:rPr lang="en-AU" smtClean="0"/>
              <a:t>‹#›</a:t>
            </a:fld>
            <a:endParaRPr lang="en-AU"/>
          </a:p>
        </p:txBody>
      </p:sp>
    </p:spTree>
    <p:extLst>
      <p:ext uri="{BB962C8B-B14F-4D97-AF65-F5344CB8AC3E}">
        <p14:creationId xmlns:p14="http://schemas.microsoft.com/office/powerpoint/2010/main" val="2255438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5209-C895-B2B2-846B-1F76309D5D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DE86A483-32AF-CC37-1B6E-92B39382E74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FD6D5F8-251E-2B6B-E15E-93010F1B0E56}"/>
              </a:ext>
            </a:extLst>
          </p:cNvPr>
          <p:cNvSpPr>
            <a:spLocks noGrp="1"/>
          </p:cNvSpPr>
          <p:nvPr>
            <p:ph type="dt" sz="half" idx="10"/>
          </p:nvPr>
        </p:nvSpPr>
        <p:spPr/>
        <p:txBody>
          <a:bodyPr/>
          <a:lstStyle/>
          <a:p>
            <a:fld id="{CCF40132-FFE8-485D-9AA9-CAB4F8ACE3F3}" type="datetimeFigureOut">
              <a:rPr lang="en-AU" smtClean="0"/>
              <a:t>21/03/2025</a:t>
            </a:fld>
            <a:endParaRPr lang="en-AU"/>
          </a:p>
        </p:txBody>
      </p:sp>
      <p:sp>
        <p:nvSpPr>
          <p:cNvPr id="5" name="Footer Placeholder 4">
            <a:extLst>
              <a:ext uri="{FF2B5EF4-FFF2-40B4-BE49-F238E27FC236}">
                <a16:creationId xmlns:a16="http://schemas.microsoft.com/office/drawing/2014/main" id="{4FFA7CB7-9B81-4870-A921-E4ADBE9A34F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D6797D7-C7B7-BE30-8A1E-1EDECF716C0D}"/>
              </a:ext>
            </a:extLst>
          </p:cNvPr>
          <p:cNvSpPr>
            <a:spLocks noGrp="1"/>
          </p:cNvSpPr>
          <p:nvPr>
            <p:ph type="sldNum" sz="quarter" idx="12"/>
          </p:nvPr>
        </p:nvSpPr>
        <p:spPr/>
        <p:txBody>
          <a:bodyPr/>
          <a:lstStyle/>
          <a:p>
            <a:fld id="{73A9DBA6-E1B0-41C2-8178-2D9B45AECE16}" type="slidenum">
              <a:rPr lang="en-AU" smtClean="0"/>
              <a:t>‹#›</a:t>
            </a:fld>
            <a:endParaRPr lang="en-AU"/>
          </a:p>
        </p:txBody>
      </p:sp>
    </p:spTree>
    <p:extLst>
      <p:ext uri="{BB962C8B-B14F-4D97-AF65-F5344CB8AC3E}">
        <p14:creationId xmlns:p14="http://schemas.microsoft.com/office/powerpoint/2010/main" val="26673417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FDA1B-B616-0362-FEC3-8E70785F157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6644D714-63D1-B71A-E509-FE1F08647B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A260F228-5396-5A9A-6022-7B85F35FA0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94C18E4E-B5B0-2BE5-7B94-5DD987E170FE}"/>
              </a:ext>
            </a:extLst>
          </p:cNvPr>
          <p:cNvSpPr>
            <a:spLocks noGrp="1"/>
          </p:cNvSpPr>
          <p:nvPr>
            <p:ph type="dt" sz="half" idx="10"/>
          </p:nvPr>
        </p:nvSpPr>
        <p:spPr/>
        <p:txBody>
          <a:bodyPr/>
          <a:lstStyle/>
          <a:p>
            <a:fld id="{CCF40132-FFE8-485D-9AA9-CAB4F8ACE3F3}" type="datetimeFigureOut">
              <a:rPr lang="en-AU" smtClean="0"/>
              <a:t>21/03/2025</a:t>
            </a:fld>
            <a:endParaRPr lang="en-AU"/>
          </a:p>
        </p:txBody>
      </p:sp>
      <p:sp>
        <p:nvSpPr>
          <p:cNvPr id="6" name="Footer Placeholder 5">
            <a:extLst>
              <a:ext uri="{FF2B5EF4-FFF2-40B4-BE49-F238E27FC236}">
                <a16:creationId xmlns:a16="http://schemas.microsoft.com/office/drawing/2014/main" id="{1DC4A89A-B266-EBFB-2606-F96C7049631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4B1C112-ADEE-0D42-E7DF-912336C42AF0}"/>
              </a:ext>
            </a:extLst>
          </p:cNvPr>
          <p:cNvSpPr>
            <a:spLocks noGrp="1"/>
          </p:cNvSpPr>
          <p:nvPr>
            <p:ph type="sldNum" sz="quarter" idx="12"/>
          </p:nvPr>
        </p:nvSpPr>
        <p:spPr/>
        <p:txBody>
          <a:bodyPr/>
          <a:lstStyle/>
          <a:p>
            <a:fld id="{73A9DBA6-E1B0-41C2-8178-2D9B45AECE16}" type="slidenum">
              <a:rPr lang="en-AU" smtClean="0"/>
              <a:t>‹#›</a:t>
            </a:fld>
            <a:endParaRPr lang="en-AU"/>
          </a:p>
        </p:txBody>
      </p:sp>
    </p:spTree>
    <p:extLst>
      <p:ext uri="{BB962C8B-B14F-4D97-AF65-F5344CB8AC3E}">
        <p14:creationId xmlns:p14="http://schemas.microsoft.com/office/powerpoint/2010/main" val="3274046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8A4CF-1FD2-1DAD-577E-76E8658B9DE8}"/>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95AE99BB-BFF2-F395-CEF9-5010ABBC24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5521C1-5DDD-0DA6-4520-FD3752C237D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9DC2F7B1-C8D1-CFFA-DAB7-52DD8F1936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B25D7A-6DC9-162C-4AC0-4EE3A5CB10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4279EFA1-C063-7F6C-2849-73429FC07E3E}"/>
              </a:ext>
            </a:extLst>
          </p:cNvPr>
          <p:cNvSpPr>
            <a:spLocks noGrp="1"/>
          </p:cNvSpPr>
          <p:nvPr>
            <p:ph type="dt" sz="half" idx="10"/>
          </p:nvPr>
        </p:nvSpPr>
        <p:spPr/>
        <p:txBody>
          <a:bodyPr/>
          <a:lstStyle/>
          <a:p>
            <a:fld id="{CCF40132-FFE8-485D-9AA9-CAB4F8ACE3F3}" type="datetimeFigureOut">
              <a:rPr lang="en-AU" smtClean="0"/>
              <a:t>21/03/2025</a:t>
            </a:fld>
            <a:endParaRPr lang="en-AU"/>
          </a:p>
        </p:txBody>
      </p:sp>
      <p:sp>
        <p:nvSpPr>
          <p:cNvPr id="8" name="Footer Placeholder 7">
            <a:extLst>
              <a:ext uri="{FF2B5EF4-FFF2-40B4-BE49-F238E27FC236}">
                <a16:creationId xmlns:a16="http://schemas.microsoft.com/office/drawing/2014/main" id="{A7B148EE-B9DC-0F53-57E6-79F03FD875FB}"/>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7594848-945F-E21E-5EAF-0791FE879220}"/>
              </a:ext>
            </a:extLst>
          </p:cNvPr>
          <p:cNvSpPr>
            <a:spLocks noGrp="1"/>
          </p:cNvSpPr>
          <p:nvPr>
            <p:ph type="sldNum" sz="quarter" idx="12"/>
          </p:nvPr>
        </p:nvSpPr>
        <p:spPr/>
        <p:txBody>
          <a:bodyPr/>
          <a:lstStyle/>
          <a:p>
            <a:fld id="{73A9DBA6-E1B0-41C2-8178-2D9B45AECE16}" type="slidenum">
              <a:rPr lang="en-AU" smtClean="0"/>
              <a:t>‹#›</a:t>
            </a:fld>
            <a:endParaRPr lang="en-AU"/>
          </a:p>
        </p:txBody>
      </p:sp>
    </p:spTree>
    <p:extLst>
      <p:ext uri="{BB962C8B-B14F-4D97-AF65-F5344CB8AC3E}">
        <p14:creationId xmlns:p14="http://schemas.microsoft.com/office/powerpoint/2010/main" val="905118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79616-9CAA-B25B-4BEB-CE996834BBA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9059018D-5BA8-6404-1E3B-4B776624A87A}"/>
              </a:ext>
            </a:extLst>
          </p:cNvPr>
          <p:cNvSpPr>
            <a:spLocks noGrp="1"/>
          </p:cNvSpPr>
          <p:nvPr>
            <p:ph type="dt" sz="half" idx="10"/>
          </p:nvPr>
        </p:nvSpPr>
        <p:spPr/>
        <p:txBody>
          <a:bodyPr/>
          <a:lstStyle/>
          <a:p>
            <a:fld id="{CCF40132-FFE8-485D-9AA9-CAB4F8ACE3F3}" type="datetimeFigureOut">
              <a:rPr lang="en-AU" smtClean="0"/>
              <a:t>21/03/2025</a:t>
            </a:fld>
            <a:endParaRPr lang="en-AU"/>
          </a:p>
        </p:txBody>
      </p:sp>
      <p:sp>
        <p:nvSpPr>
          <p:cNvPr id="4" name="Footer Placeholder 3">
            <a:extLst>
              <a:ext uri="{FF2B5EF4-FFF2-40B4-BE49-F238E27FC236}">
                <a16:creationId xmlns:a16="http://schemas.microsoft.com/office/drawing/2014/main" id="{AE9A601C-EF1A-D35D-634C-0B6F53B196E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E8A8AAED-B23E-C135-7371-E7C627504EB8}"/>
              </a:ext>
            </a:extLst>
          </p:cNvPr>
          <p:cNvSpPr>
            <a:spLocks noGrp="1"/>
          </p:cNvSpPr>
          <p:nvPr>
            <p:ph type="sldNum" sz="quarter" idx="12"/>
          </p:nvPr>
        </p:nvSpPr>
        <p:spPr/>
        <p:txBody>
          <a:bodyPr/>
          <a:lstStyle/>
          <a:p>
            <a:fld id="{73A9DBA6-E1B0-41C2-8178-2D9B45AECE16}" type="slidenum">
              <a:rPr lang="en-AU" smtClean="0"/>
              <a:t>‹#›</a:t>
            </a:fld>
            <a:endParaRPr lang="en-AU"/>
          </a:p>
        </p:txBody>
      </p:sp>
    </p:spTree>
    <p:extLst>
      <p:ext uri="{BB962C8B-B14F-4D97-AF65-F5344CB8AC3E}">
        <p14:creationId xmlns:p14="http://schemas.microsoft.com/office/powerpoint/2010/main" val="165525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D1EBC8-77A4-6542-3566-C9676AE008D1}"/>
              </a:ext>
            </a:extLst>
          </p:cNvPr>
          <p:cNvSpPr>
            <a:spLocks noGrp="1"/>
          </p:cNvSpPr>
          <p:nvPr>
            <p:ph type="dt" sz="half" idx="10"/>
          </p:nvPr>
        </p:nvSpPr>
        <p:spPr/>
        <p:txBody>
          <a:bodyPr/>
          <a:lstStyle/>
          <a:p>
            <a:fld id="{CCF40132-FFE8-485D-9AA9-CAB4F8ACE3F3}" type="datetimeFigureOut">
              <a:rPr lang="en-AU" smtClean="0"/>
              <a:t>21/03/2025</a:t>
            </a:fld>
            <a:endParaRPr lang="en-AU"/>
          </a:p>
        </p:txBody>
      </p:sp>
      <p:sp>
        <p:nvSpPr>
          <p:cNvPr id="3" name="Footer Placeholder 2">
            <a:extLst>
              <a:ext uri="{FF2B5EF4-FFF2-40B4-BE49-F238E27FC236}">
                <a16:creationId xmlns:a16="http://schemas.microsoft.com/office/drawing/2014/main" id="{65D42546-B654-1678-F999-2425B210E9B4}"/>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3E7C9EA-D3E0-4176-5576-D97F60C3ED16}"/>
              </a:ext>
            </a:extLst>
          </p:cNvPr>
          <p:cNvSpPr>
            <a:spLocks noGrp="1"/>
          </p:cNvSpPr>
          <p:nvPr>
            <p:ph type="sldNum" sz="quarter" idx="12"/>
          </p:nvPr>
        </p:nvSpPr>
        <p:spPr/>
        <p:txBody>
          <a:bodyPr/>
          <a:lstStyle/>
          <a:p>
            <a:fld id="{73A9DBA6-E1B0-41C2-8178-2D9B45AECE16}" type="slidenum">
              <a:rPr lang="en-AU" smtClean="0"/>
              <a:t>‹#›</a:t>
            </a:fld>
            <a:endParaRPr lang="en-AU"/>
          </a:p>
        </p:txBody>
      </p:sp>
    </p:spTree>
    <p:extLst>
      <p:ext uri="{BB962C8B-B14F-4D97-AF65-F5344CB8AC3E}">
        <p14:creationId xmlns:p14="http://schemas.microsoft.com/office/powerpoint/2010/main" val="356296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172AF-B430-47BC-C12B-56FFABB2F3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78F16B8A-16AD-59A6-113E-EE30EC530D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44E3521C-7ED2-89A8-3431-472897990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CED392-7CA3-1C7F-F0D5-51B015257566}"/>
              </a:ext>
            </a:extLst>
          </p:cNvPr>
          <p:cNvSpPr>
            <a:spLocks noGrp="1"/>
          </p:cNvSpPr>
          <p:nvPr>
            <p:ph type="dt" sz="half" idx="10"/>
          </p:nvPr>
        </p:nvSpPr>
        <p:spPr/>
        <p:txBody>
          <a:bodyPr/>
          <a:lstStyle/>
          <a:p>
            <a:fld id="{CCF40132-FFE8-485D-9AA9-CAB4F8ACE3F3}" type="datetimeFigureOut">
              <a:rPr lang="en-AU" smtClean="0"/>
              <a:t>21/03/2025</a:t>
            </a:fld>
            <a:endParaRPr lang="en-AU"/>
          </a:p>
        </p:txBody>
      </p:sp>
      <p:sp>
        <p:nvSpPr>
          <p:cNvPr id="6" name="Footer Placeholder 5">
            <a:extLst>
              <a:ext uri="{FF2B5EF4-FFF2-40B4-BE49-F238E27FC236}">
                <a16:creationId xmlns:a16="http://schemas.microsoft.com/office/drawing/2014/main" id="{298A1301-C81B-F32B-0D5E-B2F1430DEBA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5D4094D-BEF6-3568-855E-A4C8BD3D6EE5}"/>
              </a:ext>
            </a:extLst>
          </p:cNvPr>
          <p:cNvSpPr>
            <a:spLocks noGrp="1"/>
          </p:cNvSpPr>
          <p:nvPr>
            <p:ph type="sldNum" sz="quarter" idx="12"/>
          </p:nvPr>
        </p:nvSpPr>
        <p:spPr/>
        <p:txBody>
          <a:bodyPr/>
          <a:lstStyle/>
          <a:p>
            <a:fld id="{73A9DBA6-E1B0-41C2-8178-2D9B45AECE16}" type="slidenum">
              <a:rPr lang="en-AU" smtClean="0"/>
              <a:t>‹#›</a:t>
            </a:fld>
            <a:endParaRPr lang="en-AU"/>
          </a:p>
        </p:txBody>
      </p:sp>
    </p:spTree>
    <p:extLst>
      <p:ext uri="{BB962C8B-B14F-4D97-AF65-F5344CB8AC3E}">
        <p14:creationId xmlns:p14="http://schemas.microsoft.com/office/powerpoint/2010/main" val="448862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71E9D-A436-5137-D5E8-8FB5BC516A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7AE3041-77B1-EAE9-12A4-42CE36D881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FC8383D6-4496-5715-195E-F148550D58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C230E5-CFA5-D9BC-5EB6-C7B69B409453}"/>
              </a:ext>
            </a:extLst>
          </p:cNvPr>
          <p:cNvSpPr>
            <a:spLocks noGrp="1"/>
          </p:cNvSpPr>
          <p:nvPr>
            <p:ph type="dt" sz="half" idx="10"/>
          </p:nvPr>
        </p:nvSpPr>
        <p:spPr/>
        <p:txBody>
          <a:bodyPr/>
          <a:lstStyle/>
          <a:p>
            <a:fld id="{CCF40132-FFE8-485D-9AA9-CAB4F8ACE3F3}" type="datetimeFigureOut">
              <a:rPr lang="en-AU" smtClean="0"/>
              <a:t>21/03/2025</a:t>
            </a:fld>
            <a:endParaRPr lang="en-AU"/>
          </a:p>
        </p:txBody>
      </p:sp>
      <p:sp>
        <p:nvSpPr>
          <p:cNvPr id="6" name="Footer Placeholder 5">
            <a:extLst>
              <a:ext uri="{FF2B5EF4-FFF2-40B4-BE49-F238E27FC236}">
                <a16:creationId xmlns:a16="http://schemas.microsoft.com/office/drawing/2014/main" id="{06711FB4-E7DA-DA9E-86CB-AE74E31E8BE5}"/>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654BE19-B13E-AE86-4A2F-DA726B6F5CB1}"/>
              </a:ext>
            </a:extLst>
          </p:cNvPr>
          <p:cNvSpPr>
            <a:spLocks noGrp="1"/>
          </p:cNvSpPr>
          <p:nvPr>
            <p:ph type="sldNum" sz="quarter" idx="12"/>
          </p:nvPr>
        </p:nvSpPr>
        <p:spPr/>
        <p:txBody>
          <a:bodyPr/>
          <a:lstStyle/>
          <a:p>
            <a:fld id="{73A9DBA6-E1B0-41C2-8178-2D9B45AECE16}" type="slidenum">
              <a:rPr lang="en-AU" smtClean="0"/>
              <a:t>‹#›</a:t>
            </a:fld>
            <a:endParaRPr lang="en-AU"/>
          </a:p>
        </p:txBody>
      </p:sp>
    </p:spTree>
    <p:extLst>
      <p:ext uri="{BB962C8B-B14F-4D97-AF65-F5344CB8AC3E}">
        <p14:creationId xmlns:p14="http://schemas.microsoft.com/office/powerpoint/2010/main" val="857534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758509-92AD-CF60-9567-1B265A2EEE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735418A-8217-F8FA-DD42-E9B97A6C4F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B4FB300-C4FE-73CF-3CF7-2703CE6759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F40132-FFE8-485D-9AA9-CAB4F8ACE3F3}" type="datetimeFigureOut">
              <a:rPr lang="en-AU" smtClean="0"/>
              <a:t>21/03/2025</a:t>
            </a:fld>
            <a:endParaRPr lang="en-AU"/>
          </a:p>
        </p:txBody>
      </p:sp>
      <p:sp>
        <p:nvSpPr>
          <p:cNvPr id="5" name="Footer Placeholder 4">
            <a:extLst>
              <a:ext uri="{FF2B5EF4-FFF2-40B4-BE49-F238E27FC236}">
                <a16:creationId xmlns:a16="http://schemas.microsoft.com/office/drawing/2014/main" id="{5014DD0C-9B2C-AE5C-BD83-C2A2E1A6DF1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5340217-94A1-DBC7-993A-A9652AD0BB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3A9DBA6-E1B0-41C2-8178-2D9B45AECE16}" type="slidenum">
              <a:rPr lang="en-AU" smtClean="0"/>
              <a:t>‹#›</a:t>
            </a:fld>
            <a:endParaRPr lang="en-AU"/>
          </a:p>
        </p:txBody>
      </p:sp>
    </p:spTree>
    <p:extLst>
      <p:ext uri="{BB962C8B-B14F-4D97-AF65-F5344CB8AC3E}">
        <p14:creationId xmlns:p14="http://schemas.microsoft.com/office/powerpoint/2010/main" val="481996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11.em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mailto:cdis@support.vic.gov.a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hyperlink" Target="mailto:cdis@support.vic.gov.a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vimeo.com/43202148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a:off x="0" y="5974543"/>
            <a:ext cx="12192000" cy="988690"/>
            <a:chOff x="0" y="-96441"/>
            <a:chExt cx="24384000" cy="1977379"/>
          </a:xfrm>
        </p:grpSpPr>
        <p:grpSp>
          <p:nvGrpSpPr>
            <p:cNvPr id="13" name="Group 13"/>
            <p:cNvGrpSpPr/>
            <p:nvPr/>
          </p:nvGrpSpPr>
          <p:grpSpPr>
            <a:xfrm>
              <a:off x="0" y="-96441"/>
              <a:ext cx="24384000" cy="1860360"/>
              <a:chOff x="0" y="-19050"/>
              <a:chExt cx="4816593" cy="367478"/>
            </a:xfrm>
          </p:grpSpPr>
          <p:sp>
            <p:nvSpPr>
              <p:cNvPr id="14" name="Freeform 14"/>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87396CD6-D117-2136-DB08-6A0E2B567944}"/>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5C5DDB46-1E96-1B13-37E4-EA15DC73D4F3}"/>
              </a:ext>
            </a:extLst>
          </p:cNvPr>
          <p:cNvSpPr>
            <a:spLocks noGrp="1"/>
          </p:cNvSpPr>
          <p:nvPr>
            <p:ph type="title"/>
          </p:nvPr>
        </p:nvSpPr>
        <p:spPr/>
        <p:txBody>
          <a:bodyPr/>
          <a:lstStyle/>
          <a:p>
            <a:br>
              <a:rPr lang="en-US"/>
            </a:br>
            <a:endParaRPr lang="en-AU"/>
          </a:p>
        </p:txBody>
      </p:sp>
      <p:sp>
        <p:nvSpPr>
          <p:cNvPr id="20" name="Text Placeholder 19">
            <a:extLst>
              <a:ext uri="{FF2B5EF4-FFF2-40B4-BE49-F238E27FC236}">
                <a16:creationId xmlns:a16="http://schemas.microsoft.com/office/drawing/2014/main" id="{A4C51AFA-1D0A-1E6F-90DC-5A660D38666D}"/>
              </a:ext>
            </a:extLst>
          </p:cNvPr>
          <p:cNvSpPr>
            <a:spLocks noGrp="1"/>
          </p:cNvSpPr>
          <p:nvPr>
            <p:ph type="body" sz="half" idx="2"/>
          </p:nvPr>
        </p:nvSpPr>
        <p:spPr>
          <a:xfrm>
            <a:off x="1503158" y="3944766"/>
            <a:ext cx="9276004" cy="1924221"/>
          </a:xfrm>
        </p:spPr>
        <p:txBody>
          <a:bodyPr>
            <a:normAutofit/>
          </a:bodyPr>
          <a:lstStyle/>
          <a:p>
            <a:pPr algn="ctr"/>
            <a:endParaRPr lang="en-US" sz="2800" b="1" dirty="0">
              <a:latin typeface="Bradley Hand ITC" panose="03070402050302030203" pitchFamily="66" charset="0"/>
            </a:endParaRPr>
          </a:p>
          <a:p>
            <a:pPr algn="ctr"/>
            <a:r>
              <a:rPr lang="en-US" sz="2800" b="1" dirty="0">
                <a:latin typeface="Bradley Hand ITC" panose="03070402050302030203" pitchFamily="66" charset="0"/>
              </a:rPr>
              <a:t>CDIS User Group - Admin</a:t>
            </a:r>
          </a:p>
          <a:p>
            <a:pPr algn="ctr"/>
            <a:r>
              <a:rPr lang="en-US" sz="2800" b="1" dirty="0">
                <a:latin typeface="Bradley Hand ITC" panose="03070402050302030203" pitchFamily="66" charset="0"/>
              </a:rPr>
              <a:t>Thursday 13/02/2025</a:t>
            </a:r>
          </a:p>
          <a:p>
            <a:pPr algn="ctr"/>
            <a:endParaRPr lang="en-US" sz="2800" b="1" dirty="0">
              <a:latin typeface="Bradley Hand ITC" panose="03070402050302030203" pitchFamily="66" charset="0"/>
            </a:endParaRPr>
          </a:p>
        </p:txBody>
      </p:sp>
      <p:pic>
        <p:nvPicPr>
          <p:cNvPr id="3" name="Picture Placeholder 2">
            <a:extLst>
              <a:ext uri="{FF2B5EF4-FFF2-40B4-BE49-F238E27FC236}">
                <a16:creationId xmlns:a16="http://schemas.microsoft.com/office/drawing/2014/main" id="{379CDE79-1149-9C3E-29F7-49E7B7A70EC6}"/>
              </a:ext>
            </a:extLst>
          </p:cNvPr>
          <p:cNvPicPr>
            <a:picLocks noGrp="1" noChangeAspect="1"/>
          </p:cNvPicPr>
          <p:nvPr>
            <p:ph type="pic" idx="1"/>
          </p:nvPr>
        </p:nvPicPr>
        <p:blipFill rotWithShape="1">
          <a:blip r:embed="rId4"/>
          <a:srcRect l="19328" r="19328"/>
          <a:stretch/>
        </p:blipFill>
        <p:spPr>
          <a:xfrm>
            <a:off x="468230" y="275493"/>
            <a:ext cx="3216644" cy="2949488"/>
          </a:xfrm>
          <a:prstGeom prst="rect">
            <a:avLst/>
          </a:prstGeom>
        </p:spPr>
      </p:pic>
      <p:pic>
        <p:nvPicPr>
          <p:cNvPr id="4" name="Picture 3">
            <a:extLst>
              <a:ext uri="{FF2B5EF4-FFF2-40B4-BE49-F238E27FC236}">
                <a16:creationId xmlns:a16="http://schemas.microsoft.com/office/drawing/2014/main" id="{3681844B-4A71-B612-C7A7-548B6056E35A}"/>
              </a:ext>
            </a:extLst>
          </p:cNvPr>
          <p:cNvPicPr>
            <a:picLocks noChangeAspect="1"/>
          </p:cNvPicPr>
          <p:nvPr/>
        </p:nvPicPr>
        <p:blipFill rotWithShape="1">
          <a:blip r:embed="rId5"/>
          <a:srcRect r="15331"/>
          <a:stretch/>
        </p:blipFill>
        <p:spPr>
          <a:xfrm>
            <a:off x="8184749" y="353973"/>
            <a:ext cx="3652072" cy="2871008"/>
          </a:xfrm>
          <a:prstGeom prst="rect">
            <a:avLst/>
          </a:prstGeom>
        </p:spPr>
      </p:pic>
      <p:pic>
        <p:nvPicPr>
          <p:cNvPr id="1026" name="Picture 2" descr="How To Use Laptop As Monitor | HP® Tech Takes">
            <a:extLst>
              <a:ext uri="{FF2B5EF4-FFF2-40B4-BE49-F238E27FC236}">
                <a16:creationId xmlns:a16="http://schemas.microsoft.com/office/drawing/2014/main" id="{4D0D36AE-E003-268A-2D3A-A2127377C6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7176" y="1022317"/>
            <a:ext cx="3519948" cy="1583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581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41426-268C-EE61-3B5E-D40E8DD1574B}"/>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EDD7CE6F-1047-460A-2BC1-133D50E70E17}"/>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CC486761-70D2-E1DD-FF36-117833B5A043}"/>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43FE8145-44A6-2A0A-9E76-814E30851E33}"/>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957F8F37-84CE-12AC-DFF0-F9C5018D7A4B}"/>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84436A35-7538-9252-5EF7-44DBE9726353}"/>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602C99FC-CA0E-DC33-A6A7-420473FEE77B}"/>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B4404661-3D83-F640-0F52-0F51E1CB7B51}"/>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1C63613E-EB14-3F89-F37B-021C180FFFF7}"/>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E396A000-AB7A-EFD7-BDEC-0D237FA1DE1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5A210701-4CE1-5CEB-B5FB-7E341AE63936}"/>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B73F5E0D-BD51-4BCB-172C-3B969E01839B}"/>
              </a:ext>
            </a:extLst>
          </p:cNvPr>
          <p:cNvSpPr txBox="1"/>
          <p:nvPr/>
        </p:nvSpPr>
        <p:spPr>
          <a:xfrm>
            <a:off x="468230" y="236788"/>
            <a:ext cx="9924994" cy="1077218"/>
          </a:xfrm>
          <a:prstGeom prst="rect">
            <a:avLst/>
          </a:prstGeom>
          <a:noFill/>
        </p:spPr>
        <p:txBody>
          <a:bodyPr wrap="square" rtlCol="0">
            <a:spAutoFit/>
          </a:bodyPr>
          <a:lstStyle/>
          <a:p>
            <a:r>
              <a:rPr lang="en-US" sz="3200" b="1" dirty="0">
                <a:solidFill>
                  <a:srgbClr val="3DAA73"/>
                </a:solidFill>
                <a:latin typeface="Arial Bold"/>
                <a:cs typeface="Arial Bold"/>
                <a:sym typeface="Arial Bold"/>
              </a:rPr>
              <a:t>Legends &amp; Icons</a:t>
            </a:r>
          </a:p>
          <a:p>
            <a:endParaRPr lang="en-US" sz="3200" b="1" dirty="0">
              <a:solidFill>
                <a:srgbClr val="3DAA73"/>
              </a:solidFill>
              <a:latin typeface="Arial Bold"/>
              <a:cs typeface="Arial Bold"/>
              <a:sym typeface="Arial Bold"/>
            </a:endParaRPr>
          </a:p>
        </p:txBody>
      </p:sp>
      <p:pic>
        <p:nvPicPr>
          <p:cNvPr id="5" name="Picture 4">
            <a:extLst>
              <a:ext uri="{FF2B5EF4-FFF2-40B4-BE49-F238E27FC236}">
                <a16:creationId xmlns:a16="http://schemas.microsoft.com/office/drawing/2014/main" id="{5DDEDAAD-3231-46B0-A61D-B9AC8C217418}"/>
              </a:ext>
            </a:extLst>
          </p:cNvPr>
          <p:cNvPicPr>
            <a:picLocks noChangeAspect="1"/>
          </p:cNvPicPr>
          <p:nvPr/>
        </p:nvPicPr>
        <p:blipFill>
          <a:blip r:embed="rId4"/>
          <a:stretch>
            <a:fillRect/>
          </a:stretch>
        </p:blipFill>
        <p:spPr>
          <a:xfrm>
            <a:off x="3401249" y="820043"/>
            <a:ext cx="8511750" cy="4995076"/>
          </a:xfrm>
          <a:prstGeom prst="rect">
            <a:avLst/>
          </a:prstGeom>
        </p:spPr>
      </p:pic>
      <p:pic>
        <p:nvPicPr>
          <p:cNvPr id="6" name="Picture 5">
            <a:extLst>
              <a:ext uri="{FF2B5EF4-FFF2-40B4-BE49-F238E27FC236}">
                <a16:creationId xmlns:a16="http://schemas.microsoft.com/office/drawing/2014/main" id="{9E838BF2-AC88-E7B2-905B-DB4FD4F7EEDD}"/>
              </a:ext>
            </a:extLst>
          </p:cNvPr>
          <p:cNvPicPr>
            <a:picLocks noChangeAspect="1"/>
          </p:cNvPicPr>
          <p:nvPr/>
        </p:nvPicPr>
        <p:blipFill>
          <a:blip r:embed="rId5"/>
          <a:stretch>
            <a:fillRect/>
          </a:stretch>
        </p:blipFill>
        <p:spPr>
          <a:xfrm>
            <a:off x="279001" y="3130872"/>
            <a:ext cx="5860952" cy="2274588"/>
          </a:xfrm>
          <a:prstGeom prst="rect">
            <a:avLst/>
          </a:prstGeom>
        </p:spPr>
      </p:pic>
    </p:spTree>
    <p:extLst>
      <p:ext uri="{BB962C8B-B14F-4D97-AF65-F5344CB8AC3E}">
        <p14:creationId xmlns:p14="http://schemas.microsoft.com/office/powerpoint/2010/main" val="2009566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198BBE-340F-DAFF-AC3A-E26DA5EDA1AF}"/>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FBFAB8EC-939A-3785-CD88-29DB474456D7}"/>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31D1CF09-2168-60E6-CC4D-DE4804E91D24}"/>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0557CB7D-1995-2529-E185-9936A85AD45C}"/>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5E8D49AA-FB61-DAD4-6307-2C1F578E670B}"/>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B396BB3F-1306-95CC-831C-187F5DD9182B}"/>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ADE70D48-2B90-5735-0DC6-51840D2341AB}"/>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7E7EC359-B171-5F65-00AC-7527ADC8535C}"/>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EE067A93-20CE-77AE-63DB-60148D27655B}"/>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098A7111-55D6-DAA9-8898-80EA624A7E45}"/>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2D8C2ABF-CE52-112E-5309-8E8A1A84AA22}"/>
              </a:ext>
            </a:extLst>
          </p:cNvPr>
          <p:cNvSpPr>
            <a:spLocks noGrp="1"/>
          </p:cNvSpPr>
          <p:nvPr>
            <p:ph type="title"/>
          </p:nvPr>
        </p:nvSpPr>
        <p:spPr>
          <a:xfrm>
            <a:off x="4067082" y="1691150"/>
            <a:ext cx="3932237" cy="1600200"/>
          </a:xfrm>
        </p:spPr>
        <p:txBody>
          <a:bodyPr/>
          <a:lstStyle/>
          <a:p>
            <a:br>
              <a:rPr lang="en-US"/>
            </a:br>
            <a:endParaRPr lang="en-AU"/>
          </a:p>
        </p:txBody>
      </p:sp>
      <p:sp>
        <p:nvSpPr>
          <p:cNvPr id="3" name="TextBox 2">
            <a:extLst>
              <a:ext uri="{FF2B5EF4-FFF2-40B4-BE49-F238E27FC236}">
                <a16:creationId xmlns:a16="http://schemas.microsoft.com/office/drawing/2014/main" id="{664B8CB4-7A8F-7D22-2BD3-5A41CE81AB77}"/>
              </a:ext>
            </a:extLst>
          </p:cNvPr>
          <p:cNvSpPr txBox="1"/>
          <p:nvPr/>
        </p:nvSpPr>
        <p:spPr>
          <a:xfrm>
            <a:off x="839788" y="326464"/>
            <a:ext cx="9924994" cy="584775"/>
          </a:xfrm>
          <a:prstGeom prst="rect">
            <a:avLst/>
          </a:prstGeom>
          <a:noFill/>
        </p:spPr>
        <p:txBody>
          <a:bodyPr wrap="square" rtlCol="0">
            <a:spAutoFit/>
          </a:bodyPr>
          <a:lstStyle/>
          <a:p>
            <a:r>
              <a:rPr lang="en-US" sz="3200" b="1" dirty="0">
                <a:solidFill>
                  <a:srgbClr val="3DAA73"/>
                </a:solidFill>
                <a:latin typeface="Arial Bold"/>
                <a:cs typeface="Arial Bold"/>
                <a:sym typeface="Arial Bold"/>
              </a:rPr>
              <a:t>Recording a reason for cancelled appointments</a:t>
            </a:r>
          </a:p>
        </p:txBody>
      </p:sp>
      <p:pic>
        <p:nvPicPr>
          <p:cNvPr id="1026" name="Picture 2">
            <a:extLst>
              <a:ext uri="{FF2B5EF4-FFF2-40B4-BE49-F238E27FC236}">
                <a16:creationId xmlns:a16="http://schemas.microsoft.com/office/drawing/2014/main" id="{E47D6DE0-E07E-A734-9B59-4D2FE703E5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351" y="1039083"/>
            <a:ext cx="1927450" cy="4425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1D43D31E-558F-B7B7-71A6-25FEA089E8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2585" y="992272"/>
            <a:ext cx="53594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43985ED6-5460-530A-72C0-F7373BB5FE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7400" y="1892394"/>
            <a:ext cx="6451600"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D8D02087-6282-B389-767D-9AD058805DD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6599" y="4362784"/>
            <a:ext cx="2686722" cy="1356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9817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EACC3-BC58-EA87-0B42-956918C7138D}"/>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3224A64E-351B-D5C5-EE16-760C1F783FBE}"/>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97F2F681-BFB7-B2F6-C6BB-198FCF4D795B}"/>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ACE85494-1611-38E9-38EB-DE7EF5A52B13}"/>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4E7FAA53-ED92-3DED-C555-91AB26D4F8CC}"/>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273B56B3-7C4A-2F0E-D894-2A4DF5BC3CFE}"/>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52B27BAC-D21A-55F5-88D8-A7A3555EA2A1}"/>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E2B641AF-D697-6096-BD1B-5CA40851486F}"/>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DF414963-6385-4355-E294-01F308449EAF}"/>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A2E87BA4-66E4-572E-FFE6-C4538127FF4E}"/>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420E4A84-F95B-CA92-2CC4-A458CE4F25F3}"/>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D034B661-ABF2-E7C5-B046-074A801ED561}"/>
              </a:ext>
            </a:extLst>
          </p:cNvPr>
          <p:cNvSpPr txBox="1"/>
          <p:nvPr/>
        </p:nvSpPr>
        <p:spPr>
          <a:xfrm>
            <a:off x="904706" y="320035"/>
            <a:ext cx="9924994" cy="1077218"/>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Child Records</a:t>
            </a:r>
          </a:p>
          <a:p>
            <a:endParaRPr lang="en-US" sz="3200" b="1" dirty="0">
              <a:solidFill>
                <a:srgbClr val="3DAA73"/>
              </a:solidFill>
              <a:latin typeface="Arial Bold"/>
              <a:cs typeface="Arial Bold"/>
              <a:sym typeface="Arial Bold"/>
            </a:endParaRPr>
          </a:p>
        </p:txBody>
      </p:sp>
      <p:sp>
        <p:nvSpPr>
          <p:cNvPr id="4" name="TextBox 3">
            <a:extLst>
              <a:ext uri="{FF2B5EF4-FFF2-40B4-BE49-F238E27FC236}">
                <a16:creationId xmlns:a16="http://schemas.microsoft.com/office/drawing/2014/main" id="{40BE0B65-5D38-11FA-9CEF-B97D2414D980}"/>
              </a:ext>
            </a:extLst>
          </p:cNvPr>
          <p:cNvSpPr txBox="1"/>
          <p:nvPr/>
        </p:nvSpPr>
        <p:spPr>
          <a:xfrm>
            <a:off x="678750" y="1121098"/>
            <a:ext cx="9924994" cy="4647426"/>
          </a:xfrm>
          <a:prstGeom prst="rect">
            <a:avLst/>
          </a:prstGeom>
          <a:noFill/>
        </p:spPr>
        <p:txBody>
          <a:bodyPr wrap="square" rtlCol="0">
            <a:spAutoFit/>
          </a:bodyPr>
          <a:lstStyle/>
          <a:p>
            <a:pPr marL="342900" indent="-342900">
              <a:buFont typeface="Wingdings" panose="05000000000000000000" pitchFamily="2" charset="2"/>
              <a:buChar char="v"/>
            </a:pPr>
            <a:r>
              <a:rPr lang="en-US" sz="2400" dirty="0">
                <a:ea typeface="+mn-lt"/>
                <a:cs typeface="+mn-lt"/>
              </a:rPr>
              <a:t>Clients may have 2 separate records; one for when they are a child &amp; another for when they are an adult/caregiver </a:t>
            </a:r>
          </a:p>
          <a:p>
            <a:pPr marL="342900" indent="-342900">
              <a:buFont typeface="Wingdings" panose="05000000000000000000" pitchFamily="2" charset="2"/>
              <a:buChar char="v"/>
            </a:pPr>
            <a:endParaRPr lang="en-US" sz="2400" dirty="0">
              <a:ea typeface="+mn-lt"/>
              <a:cs typeface="+mn-lt"/>
            </a:endParaRPr>
          </a:p>
          <a:p>
            <a:r>
              <a:rPr lang="en-US" sz="2400" i="1" dirty="0">
                <a:ea typeface="+mn-lt"/>
                <a:cs typeface="+mn-lt"/>
              </a:rPr>
              <a:t>*</a:t>
            </a:r>
            <a:r>
              <a:rPr lang="en-US" sz="2000" i="1" dirty="0">
                <a:ea typeface="+mn-lt"/>
                <a:cs typeface="+mn-lt"/>
              </a:rPr>
              <a:t>Hint: if the record is closed it may be an old child record; if the CDIS number begins with a 1/2 then it may be an old child record </a:t>
            </a:r>
          </a:p>
          <a:p>
            <a:endParaRPr lang="en-US" sz="2400" i="1" dirty="0"/>
          </a:p>
          <a:p>
            <a:pPr marL="342900" indent="-342900">
              <a:buFont typeface="Wingdings" panose="05000000000000000000" pitchFamily="2" charset="2"/>
              <a:buChar char="v"/>
            </a:pPr>
            <a:r>
              <a:rPr lang="en-US" sz="2400" dirty="0">
                <a:ea typeface="+mn-lt"/>
                <a:cs typeface="+mn-lt"/>
              </a:rPr>
              <a:t>Best Practice is to close the child’s record when they become a parent and open a new CDIS record. When closing a parents childhood record - add a note to edit field 	“Date DO NOT USE CHILDHOOD RECORD Staff Member initials”</a:t>
            </a:r>
            <a:endParaRPr lang="en-US" sz="2400" dirty="0"/>
          </a:p>
          <a:p>
            <a:endParaRPr lang="en-US" sz="2000" i="1" dirty="0">
              <a:ea typeface="+mn-lt"/>
              <a:cs typeface="+mn-lt"/>
            </a:endParaRPr>
          </a:p>
          <a:p>
            <a:r>
              <a:rPr lang="en-US" sz="2000" i="1" dirty="0">
                <a:ea typeface="+mn-lt"/>
                <a:cs typeface="+mn-lt"/>
              </a:rPr>
              <a:t>* Relationships need to be current so  review and disconnect any relationships that are no longer relevant/active.</a:t>
            </a:r>
            <a:endParaRPr lang="en-AU" dirty="0"/>
          </a:p>
        </p:txBody>
      </p:sp>
    </p:spTree>
    <p:extLst>
      <p:ext uri="{BB962C8B-B14F-4D97-AF65-F5344CB8AC3E}">
        <p14:creationId xmlns:p14="http://schemas.microsoft.com/office/powerpoint/2010/main" val="320632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91D42-D66B-55F3-558C-553C877D1B17}"/>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5BD81AFF-1895-E489-A853-5286BFD3A951}"/>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9250FBE0-4DD1-D626-55F8-6963FB64D313}"/>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A63193C9-31F5-64E4-3F22-7319EB96D3AB}"/>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FEE8A697-F85F-4E2F-B9FC-2C5CE4A3F49F}"/>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E72CD9C8-77FA-E43B-5FED-EE9B39431242}"/>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21C088BF-6BC8-B35E-DB4D-7FF0DC1B1892}"/>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AAEDBE79-F993-454D-406D-A56D763E71DC}"/>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C0E9CBF4-76D1-099F-6782-9610C73F53CF}"/>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EB528E02-768A-37D3-5709-DB3B819E51FF}"/>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8DC1EDB9-1F4D-EEFD-AA08-57C8548FEB70}"/>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34A1747E-379E-7D49-C768-9A0F7137D845}"/>
              </a:ext>
            </a:extLst>
          </p:cNvPr>
          <p:cNvSpPr txBox="1"/>
          <p:nvPr/>
        </p:nvSpPr>
        <p:spPr>
          <a:xfrm>
            <a:off x="947322" y="697117"/>
            <a:ext cx="9924994" cy="1077218"/>
          </a:xfrm>
          <a:prstGeom prst="rect">
            <a:avLst/>
          </a:prstGeom>
          <a:noFill/>
        </p:spPr>
        <p:txBody>
          <a:bodyPr wrap="square" rtlCol="0">
            <a:spAutoFit/>
          </a:bodyPr>
          <a:lstStyle/>
          <a:p>
            <a:r>
              <a:rPr lang="en-US" sz="3200" b="1" dirty="0">
                <a:solidFill>
                  <a:srgbClr val="3DAA73"/>
                </a:solidFill>
                <a:latin typeface="Arial Bold"/>
                <a:cs typeface="Arial Bold"/>
                <a:sym typeface="Arial Bold"/>
              </a:rPr>
              <a:t>Recording a stillborn baby – create &amp; open</a:t>
            </a:r>
          </a:p>
          <a:p>
            <a:endParaRPr lang="en-US" sz="3200" b="1" dirty="0">
              <a:solidFill>
                <a:srgbClr val="3DAA73"/>
              </a:solidFill>
              <a:latin typeface="Arial Bold"/>
              <a:cs typeface="Arial Bold"/>
              <a:sym typeface="Arial Bold"/>
            </a:endParaRPr>
          </a:p>
        </p:txBody>
      </p:sp>
      <p:pic>
        <p:nvPicPr>
          <p:cNvPr id="4" name="Picture 3">
            <a:extLst>
              <a:ext uri="{FF2B5EF4-FFF2-40B4-BE49-F238E27FC236}">
                <a16:creationId xmlns:a16="http://schemas.microsoft.com/office/drawing/2014/main" id="{08712CE3-E50B-4B06-933C-C80F56BAA42D}"/>
              </a:ext>
            </a:extLst>
          </p:cNvPr>
          <p:cNvPicPr>
            <a:picLocks noChangeAspect="1"/>
          </p:cNvPicPr>
          <p:nvPr/>
        </p:nvPicPr>
        <p:blipFill>
          <a:blip r:embed="rId4"/>
          <a:stretch>
            <a:fillRect/>
          </a:stretch>
        </p:blipFill>
        <p:spPr>
          <a:xfrm>
            <a:off x="2659702" y="1400139"/>
            <a:ext cx="6500234" cy="3113270"/>
          </a:xfrm>
          <a:prstGeom prst="rect">
            <a:avLst/>
          </a:prstGeom>
        </p:spPr>
      </p:pic>
      <p:pic>
        <p:nvPicPr>
          <p:cNvPr id="5" name="Picture 4">
            <a:extLst>
              <a:ext uri="{FF2B5EF4-FFF2-40B4-BE49-F238E27FC236}">
                <a16:creationId xmlns:a16="http://schemas.microsoft.com/office/drawing/2014/main" id="{34B817D7-CA0C-BF32-B14F-EFDB43DF3CC0}"/>
              </a:ext>
            </a:extLst>
          </p:cNvPr>
          <p:cNvPicPr>
            <a:picLocks noChangeAspect="1"/>
          </p:cNvPicPr>
          <p:nvPr/>
        </p:nvPicPr>
        <p:blipFill>
          <a:blip r:embed="rId5"/>
          <a:stretch>
            <a:fillRect/>
          </a:stretch>
        </p:blipFill>
        <p:spPr>
          <a:xfrm>
            <a:off x="5587089" y="4924712"/>
            <a:ext cx="4972744" cy="838317"/>
          </a:xfrm>
          <a:prstGeom prst="rect">
            <a:avLst/>
          </a:prstGeom>
        </p:spPr>
      </p:pic>
      <p:sp>
        <p:nvSpPr>
          <p:cNvPr id="6" name="TextBox 5">
            <a:extLst>
              <a:ext uri="{FF2B5EF4-FFF2-40B4-BE49-F238E27FC236}">
                <a16:creationId xmlns:a16="http://schemas.microsoft.com/office/drawing/2014/main" id="{ABAF426B-1807-60A2-E3AD-852E4F58372F}"/>
              </a:ext>
            </a:extLst>
          </p:cNvPr>
          <p:cNvSpPr txBox="1"/>
          <p:nvPr/>
        </p:nvSpPr>
        <p:spPr>
          <a:xfrm>
            <a:off x="557676" y="5045133"/>
            <a:ext cx="4083234" cy="923330"/>
          </a:xfrm>
          <a:prstGeom prst="rect">
            <a:avLst/>
          </a:prstGeom>
          <a:noFill/>
        </p:spPr>
        <p:txBody>
          <a:bodyPr wrap="none" rtlCol="0">
            <a:spAutoFit/>
          </a:bodyPr>
          <a:lstStyle/>
          <a:p>
            <a:r>
              <a:rPr lang="en-AU" dirty="0"/>
              <a:t>This ensures that Birth is counted in the</a:t>
            </a:r>
          </a:p>
          <a:p>
            <a:r>
              <a:rPr lang="en-AU" dirty="0"/>
              <a:t> Birth Notification List </a:t>
            </a:r>
          </a:p>
          <a:p>
            <a:endParaRPr lang="en-AU" dirty="0"/>
          </a:p>
        </p:txBody>
      </p:sp>
      <p:sp>
        <p:nvSpPr>
          <p:cNvPr id="8" name="Oval 7">
            <a:extLst>
              <a:ext uri="{FF2B5EF4-FFF2-40B4-BE49-F238E27FC236}">
                <a16:creationId xmlns:a16="http://schemas.microsoft.com/office/drawing/2014/main" id="{343E1047-B037-71C4-9905-287AB8DA9C93}"/>
              </a:ext>
            </a:extLst>
          </p:cNvPr>
          <p:cNvSpPr/>
          <p:nvPr/>
        </p:nvSpPr>
        <p:spPr>
          <a:xfrm>
            <a:off x="1290918" y="2302136"/>
            <a:ext cx="9144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1</a:t>
            </a:r>
            <a:endParaRPr lang="en-AU" dirty="0"/>
          </a:p>
        </p:txBody>
      </p:sp>
    </p:spTree>
    <p:extLst>
      <p:ext uri="{BB962C8B-B14F-4D97-AF65-F5344CB8AC3E}">
        <p14:creationId xmlns:p14="http://schemas.microsoft.com/office/powerpoint/2010/main" val="2414724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6C42A0-9E18-4A93-CA41-27996CEDFA93}"/>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2EB3D37C-96BB-BCE7-CF21-E85CA246E026}"/>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04AC26DC-0BD3-DAD1-FD8A-A37F06F469B7}"/>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C7882757-FB0A-51FF-4A22-BD08F72184AA}"/>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08A98E5D-AB14-9125-8575-A7BD5A733AEE}"/>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EA6F1F4F-92CD-039B-C51E-6F255D3EFFC1}"/>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62A442C0-F4B8-9C77-04E9-823FFFA70F04}"/>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ABA0B9BD-DB58-82CD-ED3B-C4934CA302F3}"/>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4E7380C0-FCA3-6249-9EC1-B360A294D368}"/>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76D7E439-11AC-C9BF-B5BB-7F67DB09C2BE}"/>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E303D703-7B4C-1C81-0D1D-8329B3B084BC}"/>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704C1378-30D9-96EB-BC37-3C39A66D67FC}"/>
              </a:ext>
            </a:extLst>
          </p:cNvPr>
          <p:cNvSpPr txBox="1"/>
          <p:nvPr/>
        </p:nvSpPr>
        <p:spPr>
          <a:xfrm>
            <a:off x="753684" y="597666"/>
            <a:ext cx="9924994" cy="1077218"/>
          </a:xfrm>
          <a:prstGeom prst="rect">
            <a:avLst/>
          </a:prstGeom>
          <a:noFill/>
        </p:spPr>
        <p:txBody>
          <a:bodyPr wrap="square" rtlCol="0">
            <a:spAutoFit/>
          </a:bodyPr>
          <a:lstStyle/>
          <a:p>
            <a:r>
              <a:rPr lang="en-US" sz="3200" b="1" dirty="0">
                <a:solidFill>
                  <a:srgbClr val="3DAA73"/>
                </a:solidFill>
                <a:latin typeface="Arial Bold"/>
                <a:cs typeface="Arial Bold"/>
                <a:sym typeface="Arial Bold"/>
              </a:rPr>
              <a:t>Recording a stillborn baby – close client</a:t>
            </a:r>
          </a:p>
          <a:p>
            <a:endParaRPr lang="en-US" sz="3200" b="1" dirty="0">
              <a:solidFill>
                <a:srgbClr val="3DAA73"/>
              </a:solidFill>
              <a:latin typeface="Arial Bold"/>
              <a:cs typeface="Arial Bold"/>
              <a:sym typeface="Arial Bold"/>
            </a:endParaRPr>
          </a:p>
        </p:txBody>
      </p:sp>
      <p:pic>
        <p:nvPicPr>
          <p:cNvPr id="4" name="Picture 3">
            <a:extLst>
              <a:ext uri="{FF2B5EF4-FFF2-40B4-BE49-F238E27FC236}">
                <a16:creationId xmlns:a16="http://schemas.microsoft.com/office/drawing/2014/main" id="{A718A857-9B6B-FC8C-4855-5BD5E098C2A1}"/>
              </a:ext>
            </a:extLst>
          </p:cNvPr>
          <p:cNvPicPr>
            <a:picLocks noChangeAspect="1"/>
          </p:cNvPicPr>
          <p:nvPr/>
        </p:nvPicPr>
        <p:blipFill>
          <a:blip r:embed="rId4"/>
          <a:stretch>
            <a:fillRect/>
          </a:stretch>
        </p:blipFill>
        <p:spPr>
          <a:xfrm>
            <a:off x="2104305" y="1893537"/>
            <a:ext cx="7975610" cy="3755360"/>
          </a:xfrm>
          <a:prstGeom prst="rect">
            <a:avLst/>
          </a:prstGeom>
        </p:spPr>
      </p:pic>
      <p:pic>
        <p:nvPicPr>
          <p:cNvPr id="5" name="Picture 4">
            <a:extLst>
              <a:ext uri="{FF2B5EF4-FFF2-40B4-BE49-F238E27FC236}">
                <a16:creationId xmlns:a16="http://schemas.microsoft.com/office/drawing/2014/main" id="{248916BA-1BC5-7E9F-E3B4-C2E579F75DD0}"/>
              </a:ext>
            </a:extLst>
          </p:cNvPr>
          <p:cNvPicPr>
            <a:picLocks noChangeAspect="1"/>
          </p:cNvPicPr>
          <p:nvPr/>
        </p:nvPicPr>
        <p:blipFill>
          <a:blip r:embed="rId5"/>
          <a:stretch>
            <a:fillRect/>
          </a:stretch>
        </p:blipFill>
        <p:spPr>
          <a:xfrm>
            <a:off x="1074628" y="1711353"/>
            <a:ext cx="9905222" cy="1872988"/>
          </a:xfrm>
          <a:prstGeom prst="rect">
            <a:avLst/>
          </a:prstGeom>
        </p:spPr>
      </p:pic>
      <p:sp>
        <p:nvSpPr>
          <p:cNvPr id="6" name="Oval 5">
            <a:extLst>
              <a:ext uri="{FF2B5EF4-FFF2-40B4-BE49-F238E27FC236}">
                <a16:creationId xmlns:a16="http://schemas.microsoft.com/office/drawing/2014/main" id="{541E21E9-7247-5040-0058-ED716DC17D23}"/>
              </a:ext>
            </a:extLst>
          </p:cNvPr>
          <p:cNvSpPr/>
          <p:nvPr/>
        </p:nvSpPr>
        <p:spPr>
          <a:xfrm>
            <a:off x="382588" y="4159419"/>
            <a:ext cx="9144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2</a:t>
            </a:r>
            <a:endParaRPr lang="en-AU" dirty="0"/>
          </a:p>
        </p:txBody>
      </p:sp>
    </p:spTree>
    <p:extLst>
      <p:ext uri="{BB962C8B-B14F-4D97-AF65-F5344CB8AC3E}">
        <p14:creationId xmlns:p14="http://schemas.microsoft.com/office/powerpoint/2010/main" val="1449195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0E5385-6986-218C-23EC-C69CA48D9A3E}"/>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2425291C-AFA6-AE08-2223-DCAD6EA6DA31}"/>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0AE6C938-BF00-3653-C72B-4A999FBF081E}"/>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D330EE57-5894-C93D-F1F9-8557858D5B1F}"/>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4C44FD2E-4489-24D2-1B53-155603B11F3F}"/>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B1811823-85F1-B779-1CE9-F721112C9607}"/>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6614A99D-A6AE-6B1D-6B6B-CE028BDEA5CE}"/>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B0BC0BF6-D05C-C582-76E7-4992561AF736}"/>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7D8A0360-3B18-B767-3619-5F3163CCD754}"/>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DF1B273D-FF4B-142C-D4CF-D1BD3B10806F}"/>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CAFCFCBD-9CEB-4AD0-92F1-5EF9F6064529}"/>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9FC314FF-7AA0-5F14-B666-FC771D4F04DB}"/>
              </a:ext>
            </a:extLst>
          </p:cNvPr>
          <p:cNvSpPr txBox="1"/>
          <p:nvPr/>
        </p:nvSpPr>
        <p:spPr>
          <a:xfrm>
            <a:off x="947322" y="697117"/>
            <a:ext cx="9924994" cy="1077218"/>
          </a:xfrm>
          <a:prstGeom prst="rect">
            <a:avLst/>
          </a:prstGeom>
          <a:noFill/>
        </p:spPr>
        <p:txBody>
          <a:bodyPr wrap="square" rtlCol="0">
            <a:spAutoFit/>
          </a:bodyPr>
          <a:lstStyle/>
          <a:p>
            <a:r>
              <a:rPr lang="en-US" sz="3200" b="1" dirty="0">
                <a:solidFill>
                  <a:srgbClr val="3DAA73"/>
                </a:solidFill>
                <a:latin typeface="Arial Bold"/>
                <a:cs typeface="Arial Bold"/>
                <a:sym typeface="Arial Bold"/>
              </a:rPr>
              <a:t>Recording a stillborn baby – update client details</a:t>
            </a:r>
          </a:p>
          <a:p>
            <a:endParaRPr lang="en-US" sz="3200" b="1" dirty="0">
              <a:solidFill>
                <a:srgbClr val="3DAA73"/>
              </a:solidFill>
              <a:latin typeface="Arial Bold"/>
              <a:cs typeface="Arial Bold"/>
              <a:sym typeface="Arial Bold"/>
            </a:endParaRPr>
          </a:p>
        </p:txBody>
      </p:sp>
      <p:pic>
        <p:nvPicPr>
          <p:cNvPr id="4" name="Picture 3">
            <a:extLst>
              <a:ext uri="{FF2B5EF4-FFF2-40B4-BE49-F238E27FC236}">
                <a16:creationId xmlns:a16="http://schemas.microsoft.com/office/drawing/2014/main" id="{FBA8B868-B09E-633C-A70B-B5CA1D35EA60}"/>
              </a:ext>
            </a:extLst>
          </p:cNvPr>
          <p:cNvPicPr>
            <a:picLocks noChangeAspect="1"/>
          </p:cNvPicPr>
          <p:nvPr/>
        </p:nvPicPr>
        <p:blipFill>
          <a:blip r:embed="rId4"/>
          <a:stretch>
            <a:fillRect/>
          </a:stretch>
        </p:blipFill>
        <p:spPr>
          <a:xfrm>
            <a:off x="1395606" y="1664390"/>
            <a:ext cx="9956606" cy="2728244"/>
          </a:xfrm>
          <a:prstGeom prst="rect">
            <a:avLst/>
          </a:prstGeom>
        </p:spPr>
        <p:style>
          <a:lnRef idx="2">
            <a:schemeClr val="accent1"/>
          </a:lnRef>
          <a:fillRef idx="1">
            <a:schemeClr val="lt1"/>
          </a:fillRef>
          <a:effectRef idx="0">
            <a:schemeClr val="accent1"/>
          </a:effectRef>
          <a:fontRef idx="minor">
            <a:schemeClr val="dk1"/>
          </a:fontRef>
        </p:style>
      </p:pic>
      <p:pic>
        <p:nvPicPr>
          <p:cNvPr id="5" name="Picture 4">
            <a:extLst>
              <a:ext uri="{FF2B5EF4-FFF2-40B4-BE49-F238E27FC236}">
                <a16:creationId xmlns:a16="http://schemas.microsoft.com/office/drawing/2014/main" id="{A27700D8-0F75-0452-6848-E0BBB85D824C}"/>
              </a:ext>
            </a:extLst>
          </p:cNvPr>
          <p:cNvPicPr>
            <a:picLocks noChangeAspect="1"/>
          </p:cNvPicPr>
          <p:nvPr/>
        </p:nvPicPr>
        <p:blipFill>
          <a:blip r:embed="rId5"/>
          <a:stretch>
            <a:fillRect/>
          </a:stretch>
        </p:blipFill>
        <p:spPr>
          <a:xfrm>
            <a:off x="1538350" y="4671757"/>
            <a:ext cx="9671118" cy="1084948"/>
          </a:xfrm>
          <a:prstGeom prst="rect">
            <a:avLst/>
          </a:prstGeom>
        </p:spPr>
        <p:style>
          <a:lnRef idx="2">
            <a:schemeClr val="accent1"/>
          </a:lnRef>
          <a:fillRef idx="1">
            <a:schemeClr val="lt1"/>
          </a:fillRef>
          <a:effectRef idx="0">
            <a:schemeClr val="accent1"/>
          </a:effectRef>
          <a:fontRef idx="minor">
            <a:schemeClr val="dk1"/>
          </a:fontRef>
        </p:style>
      </p:pic>
      <p:sp>
        <p:nvSpPr>
          <p:cNvPr id="6" name="Oval 5">
            <a:extLst>
              <a:ext uri="{FF2B5EF4-FFF2-40B4-BE49-F238E27FC236}">
                <a16:creationId xmlns:a16="http://schemas.microsoft.com/office/drawing/2014/main" id="{0C43A3F3-3A35-E6C5-1C38-E0D9829A25A0}"/>
              </a:ext>
            </a:extLst>
          </p:cNvPr>
          <p:cNvSpPr/>
          <p:nvPr/>
        </p:nvSpPr>
        <p:spPr>
          <a:xfrm>
            <a:off x="164484" y="2774783"/>
            <a:ext cx="914400" cy="9144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t>3</a:t>
            </a:r>
            <a:endParaRPr lang="en-AU" dirty="0"/>
          </a:p>
        </p:txBody>
      </p:sp>
    </p:spTree>
    <p:extLst>
      <p:ext uri="{BB962C8B-B14F-4D97-AF65-F5344CB8AC3E}">
        <p14:creationId xmlns:p14="http://schemas.microsoft.com/office/powerpoint/2010/main" val="2653477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D6A55-0E76-D622-A858-699617173B54}"/>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DB2959E2-813C-9A27-0057-4375E3E7B27E}"/>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E2C77416-877F-A01F-2C65-8F8945E16DA7}"/>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F558F98B-B4FD-7E30-E725-BDACC66A0B9F}"/>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6BD10380-1320-6CF9-FB7E-055E83E8B630}"/>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36701894-546F-F228-B494-FA226387E1DD}"/>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035BCBE6-EBBF-C17D-EFD6-95319F8AF66A}"/>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ABE65898-9DDE-CF49-3F79-7ECFEAA05361}"/>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62DE1E22-E71A-F1E4-C27D-4B5B520A7098}"/>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BA7AFD73-FC80-1EAF-06EA-F45E480A9D94}"/>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F31724B7-412B-AB26-3103-6F4ECCB4D11C}"/>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4C37E5D9-80E5-9AFD-293A-A2B30A45936C}"/>
              </a:ext>
            </a:extLst>
          </p:cNvPr>
          <p:cNvSpPr txBox="1"/>
          <p:nvPr/>
        </p:nvSpPr>
        <p:spPr>
          <a:xfrm>
            <a:off x="947322" y="697117"/>
            <a:ext cx="9924994" cy="1077218"/>
          </a:xfrm>
          <a:prstGeom prst="rect">
            <a:avLst/>
          </a:prstGeom>
          <a:noFill/>
        </p:spPr>
        <p:txBody>
          <a:bodyPr wrap="square" rtlCol="0">
            <a:spAutoFit/>
          </a:bodyPr>
          <a:lstStyle/>
          <a:p>
            <a:r>
              <a:rPr lang="en-US" sz="3200" b="1" dirty="0">
                <a:solidFill>
                  <a:srgbClr val="3DAA73"/>
                </a:solidFill>
                <a:latin typeface="Arial Bold"/>
                <a:cs typeface="Arial Bold"/>
                <a:sym typeface="Arial Bold"/>
              </a:rPr>
              <a:t>Recording a deceased parent/caregiver</a:t>
            </a:r>
          </a:p>
          <a:p>
            <a:endParaRPr lang="en-US" sz="3200" b="1" dirty="0">
              <a:solidFill>
                <a:srgbClr val="3DAA73"/>
              </a:solidFill>
              <a:latin typeface="Arial Bold"/>
              <a:cs typeface="Arial Bold"/>
              <a:sym typeface="Arial Bold"/>
            </a:endParaRPr>
          </a:p>
        </p:txBody>
      </p:sp>
      <p:sp>
        <p:nvSpPr>
          <p:cNvPr id="4" name="TextBox 3">
            <a:extLst>
              <a:ext uri="{FF2B5EF4-FFF2-40B4-BE49-F238E27FC236}">
                <a16:creationId xmlns:a16="http://schemas.microsoft.com/office/drawing/2014/main" id="{44ADDF24-9E8C-2DFF-1B4D-538B7FED8832}"/>
              </a:ext>
            </a:extLst>
          </p:cNvPr>
          <p:cNvSpPr txBox="1"/>
          <p:nvPr/>
        </p:nvSpPr>
        <p:spPr>
          <a:xfrm>
            <a:off x="557676" y="2280621"/>
            <a:ext cx="10844635" cy="2523768"/>
          </a:xfrm>
          <a:prstGeom prst="rect">
            <a:avLst/>
          </a:prstGeom>
          <a:noFill/>
        </p:spPr>
        <p:txBody>
          <a:bodyPr wrap="none" rtlCol="0">
            <a:spAutoFit/>
          </a:bodyPr>
          <a:lstStyle/>
          <a:p>
            <a:r>
              <a:rPr lang="en-AU" sz="2800" dirty="0"/>
              <a:t>1. Client details &gt; close record &gt;select reason as deceased</a:t>
            </a:r>
          </a:p>
          <a:p>
            <a:r>
              <a:rPr lang="en-AU" sz="2800" dirty="0"/>
              <a:t>2. Update client details &gt; close &gt; select reason as deceased &gt; save</a:t>
            </a:r>
          </a:p>
          <a:p>
            <a:r>
              <a:rPr lang="en-AU" sz="2800" dirty="0"/>
              <a:t>3. Change relationship status/contactable/Information sharing status</a:t>
            </a:r>
          </a:p>
          <a:p>
            <a:r>
              <a:rPr lang="en-AU" sz="2800" dirty="0"/>
              <a:t>4. Select new Primary Care Giver and check that they are open</a:t>
            </a:r>
          </a:p>
          <a:p>
            <a:r>
              <a:rPr lang="en-AU" sz="2800" dirty="0"/>
              <a:t>5. Open new primary Caregiver to service</a:t>
            </a:r>
          </a:p>
          <a:p>
            <a:endParaRPr lang="en-AU" dirty="0"/>
          </a:p>
        </p:txBody>
      </p:sp>
    </p:spTree>
    <p:extLst>
      <p:ext uri="{BB962C8B-B14F-4D97-AF65-F5344CB8AC3E}">
        <p14:creationId xmlns:p14="http://schemas.microsoft.com/office/powerpoint/2010/main" val="1088703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F756E-DF40-CD58-FAE6-0170101B194A}"/>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A24D39BC-B4D4-6F8A-BE31-670344B11E2C}"/>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2EEE9111-6E74-3B82-4937-0D48113D601C}"/>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28AA466F-4353-42D5-5830-D981BA33279F}"/>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3F5BA69F-CB9B-4DD0-C1FD-C52A3D3265E9}"/>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7EF391B1-975B-389F-0231-9AF9E331A430}"/>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3AFAD390-319C-1745-8817-0DAA24B47D4C}"/>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C321FCD7-891C-96F2-31F3-C86B8A3C48C5}"/>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35917720-B1E1-3AA4-481E-1611029EC756}"/>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845E494A-A2D5-502F-4BE9-4D99F31BDDC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990F9791-4CBF-B151-AD20-38DFA0A19D25}"/>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2D2A4510-BE54-D617-986F-FEAE9A695937}"/>
              </a:ext>
            </a:extLst>
          </p:cNvPr>
          <p:cNvSpPr txBox="1"/>
          <p:nvPr/>
        </p:nvSpPr>
        <p:spPr>
          <a:xfrm>
            <a:off x="947322" y="697117"/>
            <a:ext cx="9924994" cy="1077218"/>
          </a:xfrm>
          <a:prstGeom prst="rect">
            <a:avLst/>
          </a:prstGeom>
          <a:noFill/>
        </p:spPr>
        <p:txBody>
          <a:bodyPr wrap="square" rtlCol="0">
            <a:spAutoFit/>
          </a:bodyPr>
          <a:lstStyle/>
          <a:p>
            <a:r>
              <a:rPr lang="en-US" sz="3200" b="1" dirty="0">
                <a:solidFill>
                  <a:srgbClr val="3DAA73"/>
                </a:solidFill>
                <a:latin typeface="Arial Bold"/>
                <a:cs typeface="Arial Bold"/>
                <a:sym typeface="Arial Bold"/>
              </a:rPr>
              <a:t>Transfer of EMCH / S&amp;S client</a:t>
            </a:r>
          </a:p>
          <a:p>
            <a:endParaRPr lang="en-US" sz="3200" b="1" dirty="0">
              <a:solidFill>
                <a:srgbClr val="3DAA73"/>
              </a:solidFill>
              <a:latin typeface="Arial Bold"/>
              <a:cs typeface="Arial Bold"/>
              <a:sym typeface="Arial Bold"/>
            </a:endParaRPr>
          </a:p>
        </p:txBody>
      </p:sp>
      <p:pic>
        <p:nvPicPr>
          <p:cNvPr id="4" name="Picture 9" descr="Graphical user interface, text, application&#10;&#10;Description automatically generated">
            <a:extLst>
              <a:ext uri="{FF2B5EF4-FFF2-40B4-BE49-F238E27FC236}">
                <a16:creationId xmlns:a16="http://schemas.microsoft.com/office/drawing/2014/main" id="{21EBB2ED-E71A-844D-FC4E-6BB6A586E4D3}"/>
              </a:ext>
            </a:extLst>
          </p:cNvPr>
          <p:cNvPicPr>
            <a:picLocks noChangeAspect="1"/>
          </p:cNvPicPr>
          <p:nvPr/>
        </p:nvPicPr>
        <p:blipFill>
          <a:blip r:embed="rId4"/>
          <a:stretch>
            <a:fillRect/>
          </a:stretch>
        </p:blipFill>
        <p:spPr>
          <a:xfrm>
            <a:off x="1731867" y="1972250"/>
            <a:ext cx="8672510" cy="3770340"/>
          </a:xfrm>
          <a:prstGeom prst="rect">
            <a:avLst/>
          </a:prstGeom>
          <a:ln>
            <a:solidFill>
              <a:schemeClr val="tx1"/>
            </a:solidFill>
          </a:ln>
        </p:spPr>
      </p:pic>
      <p:sp>
        <p:nvSpPr>
          <p:cNvPr id="5" name="Oval 4">
            <a:extLst>
              <a:ext uri="{FF2B5EF4-FFF2-40B4-BE49-F238E27FC236}">
                <a16:creationId xmlns:a16="http://schemas.microsoft.com/office/drawing/2014/main" id="{3ED17B1F-91CB-B0B6-1E69-CB3A21EB677C}"/>
              </a:ext>
            </a:extLst>
          </p:cNvPr>
          <p:cNvSpPr/>
          <p:nvPr/>
        </p:nvSpPr>
        <p:spPr>
          <a:xfrm>
            <a:off x="1358487" y="4944167"/>
            <a:ext cx="3413537" cy="914400"/>
          </a:xfrm>
          <a:prstGeom prst="ellipse">
            <a:avLst/>
          </a:prstGeom>
          <a:no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73729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8827F6-7E48-F1FF-257C-5601848B43D1}"/>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7E4BCD30-DA77-EE90-374B-647FA87E8E31}"/>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25AFAB4D-0ABA-4A45-2A48-3462AB7E0A77}"/>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C551A6D8-FBFD-FF7B-B552-8AA8B1463D9B}"/>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62DFF04C-1241-C3B2-8D10-39E64073806D}"/>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BFA4E015-5D1D-6ACD-F8AB-578979D7D06F}"/>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5222F2DE-24BA-7B4F-AA12-EE43A2EA8651}"/>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00E93AE5-B777-5578-F490-57AADCE0DDF5}"/>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8AB9E9E6-0B81-0ADF-B7CD-CF9BAA28A721}"/>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60601193-E8E7-F9FA-490D-C504A4DA984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4C2BB47E-1294-248F-B7E0-F9A2E71AA804}"/>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33372E39-C506-E00B-F8A7-BD79F031870B}"/>
              </a:ext>
            </a:extLst>
          </p:cNvPr>
          <p:cNvSpPr txBox="1"/>
          <p:nvPr/>
        </p:nvSpPr>
        <p:spPr>
          <a:xfrm>
            <a:off x="1575302" y="697117"/>
            <a:ext cx="8519311" cy="2092881"/>
          </a:xfrm>
          <a:prstGeom prst="rect">
            <a:avLst/>
          </a:prstGeom>
          <a:noFill/>
        </p:spPr>
        <p:txBody>
          <a:bodyPr wrap="square" rtlCol="0">
            <a:spAutoFit/>
          </a:bodyPr>
          <a:lstStyle/>
          <a:p>
            <a:r>
              <a:rPr lang="en-US" sz="3200" b="1" dirty="0">
                <a:solidFill>
                  <a:srgbClr val="3DAA73"/>
                </a:solidFill>
                <a:latin typeface="Arial Bold"/>
                <a:cs typeface="Arial Bold"/>
                <a:sym typeface="Arial Bold"/>
              </a:rPr>
              <a:t>Birth Notification List</a:t>
            </a:r>
          </a:p>
          <a:p>
            <a:endParaRPr lang="en-US" sz="3200" b="1" dirty="0">
              <a:solidFill>
                <a:srgbClr val="3DAA73"/>
              </a:solidFill>
              <a:latin typeface="Arial Bold"/>
              <a:cs typeface="Arial Bold"/>
              <a:sym typeface="Arial Bold"/>
            </a:endParaRPr>
          </a:p>
          <a:p>
            <a:endParaRPr lang="en-US" sz="2400" b="1" dirty="0">
              <a:solidFill>
                <a:srgbClr val="3DAA73"/>
              </a:solidFill>
              <a:latin typeface="Arial Bold"/>
              <a:cs typeface="Arial Bold"/>
              <a:sym typeface="Arial Bold"/>
            </a:endParaRPr>
          </a:p>
          <a:p>
            <a:endParaRPr lang="en-US" sz="2400" dirty="0"/>
          </a:p>
          <a:p>
            <a:endParaRPr lang="en-AU" dirty="0"/>
          </a:p>
        </p:txBody>
      </p:sp>
      <p:pic>
        <p:nvPicPr>
          <p:cNvPr id="4" name="Picture 3">
            <a:extLst>
              <a:ext uri="{FF2B5EF4-FFF2-40B4-BE49-F238E27FC236}">
                <a16:creationId xmlns:a16="http://schemas.microsoft.com/office/drawing/2014/main" id="{1287BF66-0BA7-1ECD-363F-FC056AC20335}"/>
              </a:ext>
            </a:extLst>
          </p:cNvPr>
          <p:cNvPicPr>
            <a:picLocks noChangeAspect="1"/>
          </p:cNvPicPr>
          <p:nvPr/>
        </p:nvPicPr>
        <p:blipFill>
          <a:blip r:embed="rId4"/>
          <a:stretch>
            <a:fillRect/>
          </a:stretch>
        </p:blipFill>
        <p:spPr>
          <a:xfrm>
            <a:off x="1716125" y="1864029"/>
            <a:ext cx="7948812" cy="3267370"/>
          </a:xfrm>
          <a:prstGeom prst="rect">
            <a:avLst/>
          </a:prstGeom>
        </p:spPr>
      </p:pic>
      <p:sp>
        <p:nvSpPr>
          <p:cNvPr id="7" name="TextBox 6">
            <a:extLst>
              <a:ext uri="{FF2B5EF4-FFF2-40B4-BE49-F238E27FC236}">
                <a16:creationId xmlns:a16="http://schemas.microsoft.com/office/drawing/2014/main" id="{F7E1FB5D-5D54-6FE7-9324-3EDBAFABBBE6}"/>
              </a:ext>
            </a:extLst>
          </p:cNvPr>
          <p:cNvSpPr txBox="1"/>
          <p:nvPr/>
        </p:nvSpPr>
        <p:spPr>
          <a:xfrm>
            <a:off x="237359" y="5285339"/>
            <a:ext cx="11430245" cy="646331"/>
          </a:xfrm>
          <a:prstGeom prst="rect">
            <a:avLst/>
          </a:prstGeom>
          <a:noFill/>
        </p:spPr>
        <p:txBody>
          <a:bodyPr wrap="none" rtlCol="0">
            <a:spAutoFit/>
          </a:bodyPr>
          <a:lstStyle/>
          <a:p>
            <a:r>
              <a:rPr lang="en-AU" dirty="0"/>
              <a:t>*</a:t>
            </a:r>
            <a:r>
              <a:rPr lang="en-AU" sz="1600" i="1" dirty="0"/>
              <a:t>Hint: if data is present in the delivery method column, family likely to have already had the Home visit as data entered by MCHN</a:t>
            </a:r>
          </a:p>
          <a:p>
            <a:endParaRPr lang="en-AU" dirty="0"/>
          </a:p>
        </p:txBody>
      </p:sp>
    </p:spTree>
    <p:extLst>
      <p:ext uri="{BB962C8B-B14F-4D97-AF65-F5344CB8AC3E}">
        <p14:creationId xmlns:p14="http://schemas.microsoft.com/office/powerpoint/2010/main" val="2138223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83554-AEA2-E3CB-077A-A65CC06BD4E2}"/>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FD3F6F2C-39F5-17B4-06E1-B29956220CC4}"/>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47A93949-9CE1-FF57-942B-FF8A212595C6}"/>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C4845F57-5F96-C8F4-546D-FF29B92DA2CB}"/>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F61A77F1-9D34-CD19-2364-3E59B77B7318}"/>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815D704F-9E38-EC7F-E07D-1696C65D9E03}"/>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563A6820-1A59-24E4-216D-E7757EB01CE3}"/>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73F2B183-144F-001A-6875-5C68984B647D}"/>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BD20A8F2-A8AC-10C0-6CF8-89439AC1843C}"/>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D48CDE81-F362-BBB3-FF9F-49ED9DFA9ADD}"/>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DDD6A31-4503-E8D4-043A-47A7E8467FF1}"/>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D18ACB7B-372B-158F-F644-0072862ED6F0}"/>
              </a:ext>
            </a:extLst>
          </p:cNvPr>
          <p:cNvSpPr txBox="1"/>
          <p:nvPr/>
        </p:nvSpPr>
        <p:spPr>
          <a:xfrm>
            <a:off x="1172956" y="505182"/>
            <a:ext cx="9776910" cy="1600438"/>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Caregivers added to the Birth Notifications List</a:t>
            </a:r>
          </a:p>
          <a:p>
            <a:endParaRPr lang="en-US" sz="2400" b="1" dirty="0">
              <a:solidFill>
                <a:srgbClr val="3DAA73"/>
              </a:solidFill>
              <a:latin typeface="Arial Bold"/>
              <a:cs typeface="Arial Bold"/>
              <a:sym typeface="Arial Bold"/>
            </a:endParaRPr>
          </a:p>
          <a:p>
            <a:endParaRPr lang="en-US" sz="2400" dirty="0"/>
          </a:p>
          <a:p>
            <a:endParaRPr lang="en-AU" dirty="0"/>
          </a:p>
        </p:txBody>
      </p:sp>
      <p:pic>
        <p:nvPicPr>
          <p:cNvPr id="4" name="Content Placeholder 5">
            <a:extLst>
              <a:ext uri="{FF2B5EF4-FFF2-40B4-BE49-F238E27FC236}">
                <a16:creationId xmlns:a16="http://schemas.microsoft.com/office/drawing/2014/main" id="{3074C6E7-4D9A-FA13-AD26-C63681250B60}"/>
              </a:ext>
            </a:extLst>
          </p:cNvPr>
          <p:cNvPicPr>
            <a:picLocks noChangeAspect="1"/>
          </p:cNvPicPr>
          <p:nvPr/>
        </p:nvPicPr>
        <p:blipFill>
          <a:blip r:embed="rId4"/>
          <a:stretch>
            <a:fillRect/>
          </a:stretch>
        </p:blipFill>
        <p:spPr>
          <a:xfrm>
            <a:off x="1480071" y="1546071"/>
            <a:ext cx="9162680" cy="4246288"/>
          </a:xfrm>
          <a:prstGeom prst="rect">
            <a:avLst/>
          </a:prstGeom>
        </p:spPr>
      </p:pic>
    </p:spTree>
    <p:extLst>
      <p:ext uri="{BB962C8B-B14F-4D97-AF65-F5344CB8AC3E}">
        <p14:creationId xmlns:p14="http://schemas.microsoft.com/office/powerpoint/2010/main" val="2861748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65B921-F738-C486-0024-CAF2DF265A2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6955BF7C-2D06-D0D8-FAA1-A640B66BAA10}"/>
              </a:ext>
            </a:extLst>
          </p:cNvPr>
          <p:cNvPicPr>
            <a:picLocks noChangeAspect="1"/>
          </p:cNvPicPr>
          <p:nvPr/>
        </p:nvPicPr>
        <p:blipFill rotWithShape="1">
          <a:blip r:embed="rId2"/>
          <a:srcRect r="10432" b="3607"/>
          <a:stretch/>
        </p:blipFill>
        <p:spPr>
          <a:xfrm flipH="1">
            <a:off x="-3" y="-121771"/>
            <a:ext cx="12192000" cy="6326719"/>
          </a:xfrm>
          <a:prstGeom prst="rect">
            <a:avLst/>
          </a:prstGeom>
        </p:spPr>
      </p:pic>
      <p:sp>
        <p:nvSpPr>
          <p:cNvPr id="10" name="TextBox 10">
            <a:extLst>
              <a:ext uri="{FF2B5EF4-FFF2-40B4-BE49-F238E27FC236}">
                <a16:creationId xmlns:a16="http://schemas.microsoft.com/office/drawing/2014/main" id="{3FA203BD-4418-9719-3413-B13D2560DFA9}"/>
              </a:ext>
            </a:extLst>
          </p:cNvPr>
          <p:cNvSpPr txBox="1"/>
          <p:nvPr/>
        </p:nvSpPr>
        <p:spPr>
          <a:xfrm>
            <a:off x="372807" y="175447"/>
            <a:ext cx="11239163" cy="684162"/>
          </a:xfrm>
          <a:prstGeom prst="rect">
            <a:avLst/>
          </a:prstGeom>
        </p:spPr>
        <p:txBody>
          <a:bodyPr wrap="square" lIns="0" tIns="0" rIns="0" bIns="0" rtlCol="0" anchor="t">
            <a:spAutoFit/>
          </a:bodyPr>
          <a:lstStyle/>
          <a:p>
            <a:pPr>
              <a:lnSpc>
                <a:spcPts val="5600"/>
              </a:lnSpc>
              <a:spcBef>
                <a:spcPct val="0"/>
              </a:spcBef>
            </a:pPr>
            <a:r>
              <a:rPr lang="en-US" sz="4267" b="1">
                <a:solidFill>
                  <a:srgbClr val="3DAA73"/>
                </a:solidFill>
                <a:latin typeface="Arial Bold"/>
                <a:cs typeface="Arial Bold"/>
                <a:sym typeface="Arial Bold"/>
              </a:rPr>
              <a:t>Agenda</a:t>
            </a:r>
            <a:endParaRPr lang="en-US" sz="1200"/>
          </a:p>
        </p:txBody>
      </p:sp>
      <p:grpSp>
        <p:nvGrpSpPr>
          <p:cNvPr id="12" name="Group 12">
            <a:extLst>
              <a:ext uri="{FF2B5EF4-FFF2-40B4-BE49-F238E27FC236}">
                <a16:creationId xmlns:a16="http://schemas.microsoft.com/office/drawing/2014/main" id="{B5AA924E-38DA-35FF-3D5A-DF07180020EB}"/>
              </a:ext>
            </a:extLst>
          </p:cNvPr>
          <p:cNvGrpSpPr/>
          <p:nvPr/>
        </p:nvGrpSpPr>
        <p:grpSpPr>
          <a:xfrm>
            <a:off x="0" y="6022764"/>
            <a:ext cx="12192000" cy="940469"/>
            <a:chOff x="0" y="0"/>
            <a:chExt cx="24384000" cy="1880938"/>
          </a:xfrm>
        </p:grpSpPr>
        <p:grpSp>
          <p:nvGrpSpPr>
            <p:cNvPr id="13" name="Group 13">
              <a:extLst>
                <a:ext uri="{FF2B5EF4-FFF2-40B4-BE49-F238E27FC236}">
                  <a16:creationId xmlns:a16="http://schemas.microsoft.com/office/drawing/2014/main" id="{AB58C19A-239E-C2B7-7B1C-09280C8ECB95}"/>
                </a:ext>
              </a:extLst>
            </p:cNvPr>
            <p:cNvGrpSpPr/>
            <p:nvPr/>
          </p:nvGrpSpPr>
          <p:grpSpPr>
            <a:xfrm>
              <a:off x="0" y="0"/>
              <a:ext cx="24384000" cy="1763919"/>
              <a:chOff x="0" y="0"/>
              <a:chExt cx="4816593" cy="348428"/>
            </a:xfrm>
          </p:grpSpPr>
          <p:sp>
            <p:nvSpPr>
              <p:cNvPr id="14" name="Freeform 14">
                <a:extLst>
                  <a:ext uri="{FF2B5EF4-FFF2-40B4-BE49-F238E27FC236}">
                    <a16:creationId xmlns:a16="http://schemas.microsoft.com/office/drawing/2014/main" id="{5E6EA0BC-4DB5-01D7-EAE8-260E9289A657}"/>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CAA3BB5A-4464-9245-13BD-5E2ABB0289BA}"/>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188F3A08-67A1-548D-49C2-D6C648F8FA84}"/>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5618EDB-83F5-AC04-1AEC-5427F542C4B4}"/>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6ACB7BA6-B7D5-B200-0FDB-CFC08ED3B487}"/>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903207D2-EA8D-F822-1B21-A32F987FE0D4}"/>
                </a:ext>
              </a:extLst>
            </p:cNvPr>
            <p:cNvSpPr txBox="1"/>
            <p:nvPr/>
          </p:nvSpPr>
          <p:spPr>
            <a:xfrm>
              <a:off x="2345912" y="637696"/>
              <a:ext cx="12968336" cy="790216"/>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a:p>
              <a:pPr>
                <a:lnSpc>
                  <a:spcPts val="1646"/>
                </a:lnSpc>
                <a:spcBef>
                  <a:spcPct val="0"/>
                </a:spcBef>
              </a:pPr>
              <a:endParaRPr lang="en-US" sz="1233" dirty="0">
                <a:solidFill>
                  <a:srgbClr val="FFFFFF"/>
                </a:solidFill>
                <a:latin typeface="Arial"/>
                <a:ea typeface="Arial"/>
                <a:cs typeface="Arial"/>
              </a:endParaRPr>
            </a:p>
          </p:txBody>
        </p:sp>
      </p:grpSp>
      <p:sp>
        <p:nvSpPr>
          <p:cNvPr id="2" name="Rectangle 1">
            <a:extLst>
              <a:ext uri="{FF2B5EF4-FFF2-40B4-BE49-F238E27FC236}">
                <a16:creationId xmlns:a16="http://schemas.microsoft.com/office/drawing/2014/main" id="{8A5FDE71-C5F3-CC63-9422-C86D90F6F796}"/>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7" name="TextBox 11">
            <a:extLst>
              <a:ext uri="{FF2B5EF4-FFF2-40B4-BE49-F238E27FC236}">
                <a16:creationId xmlns:a16="http://schemas.microsoft.com/office/drawing/2014/main" id="{58E2DBD3-2D80-2AE2-D2A7-BF6A44E6D465}"/>
              </a:ext>
            </a:extLst>
          </p:cNvPr>
          <p:cNvSpPr txBox="1"/>
          <p:nvPr/>
        </p:nvSpPr>
        <p:spPr>
          <a:xfrm>
            <a:off x="6347689" y="1406705"/>
            <a:ext cx="4167911" cy="4884479"/>
          </a:xfrm>
          <a:prstGeom prst="rect">
            <a:avLst/>
          </a:prstGeom>
        </p:spPr>
        <p:txBody>
          <a:bodyPr wrap="square" lIns="0" tIns="0" rIns="0" bIns="0" rtlCol="0" anchor="t">
            <a:spAutoFit/>
          </a:bodyPr>
          <a:lstStyle/>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Role of CDIS Champion</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Open/Change/Close</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When to close a record</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Relationships</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Addresses</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Calander/Legend/Icons</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Appointment Unconfirmed</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Childhood records</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Recording of a stillborn babe and deceased parent/carer</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Transfers</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BN list</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Updating Home site</a:t>
            </a:r>
          </a:p>
          <a:p>
            <a:pPr marL="342900" indent="-342900">
              <a:buFont typeface="Wingdings" panose="05000000000000000000" pitchFamily="2" charset="2"/>
              <a:buChar char="v"/>
            </a:pPr>
            <a:r>
              <a:rPr lang="en-US" sz="1867" dirty="0">
                <a:latin typeface="Arial" panose="020B0604020202020204" pitchFamily="34" charset="0"/>
                <a:cs typeface="Arial" panose="020B0604020202020204" pitchFamily="34" charset="0"/>
              </a:rPr>
              <a:t>CDIS Support</a:t>
            </a:r>
            <a:br>
              <a:rPr lang="en-US" sz="1867" dirty="0">
                <a:latin typeface="Arial" panose="020B0604020202020204" pitchFamily="34" charset="0"/>
                <a:cs typeface="Arial" panose="020B0604020202020204" pitchFamily="34" charset="0"/>
              </a:rPr>
            </a:br>
            <a:endParaRPr lang="en-US" sz="1867" dirty="0">
              <a:latin typeface="Arial" panose="020B0604020202020204" pitchFamily="34" charset="0"/>
              <a:cs typeface="Arial" panose="020B0604020202020204" pitchFamily="34" charset="0"/>
            </a:endParaRPr>
          </a:p>
          <a:p>
            <a:endParaRPr lang="en-US" sz="1867" dirty="0">
              <a:latin typeface="Arial" panose="020B0604020202020204" pitchFamily="34" charset="0"/>
              <a:cs typeface="Arial" panose="020B0604020202020204" pitchFamily="34" charset="0"/>
            </a:endParaRPr>
          </a:p>
          <a:p>
            <a:endParaRPr lang="en-AU" sz="1867"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4581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C97668-D1D0-6A40-6593-6E43A6807814}"/>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6E945193-EA62-9F24-034D-D2A89F8310A9}"/>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828E0D80-2BDE-CB8D-5046-2B55EE8E6FEE}"/>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FA33A179-ADA8-F19D-8578-4CC53650C311}"/>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FD269BE8-6F6E-53D7-11B2-4B44915BD9CB}"/>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3646A0E0-B84B-D2DB-9A28-5DDC4DEBCBC0}"/>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61995C91-C8C6-7FFD-A17D-9775160E205D}"/>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76914440-CC56-1B93-59B5-423529BB85F9}"/>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5E7D14F4-37FA-9098-C69C-434CF852784A}"/>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E667E0E7-1F93-1BBF-67E5-5399FB40A551}"/>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819566CD-3C8E-7B37-0ACB-A49C6EAA4734}"/>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CAE838DA-EA79-DB41-D8B3-C23824D945C5}"/>
              </a:ext>
            </a:extLst>
          </p:cNvPr>
          <p:cNvSpPr txBox="1"/>
          <p:nvPr/>
        </p:nvSpPr>
        <p:spPr>
          <a:xfrm>
            <a:off x="1521514" y="326464"/>
            <a:ext cx="8519311" cy="2092881"/>
          </a:xfrm>
          <a:prstGeom prst="rect">
            <a:avLst/>
          </a:prstGeom>
          <a:noFill/>
        </p:spPr>
        <p:txBody>
          <a:bodyPr wrap="square" rtlCol="0">
            <a:spAutoFit/>
          </a:bodyPr>
          <a:lstStyle/>
          <a:p>
            <a:r>
              <a:rPr lang="en-US" sz="3200" b="1" dirty="0">
                <a:solidFill>
                  <a:srgbClr val="3DAA73"/>
                </a:solidFill>
                <a:latin typeface="Arial Bold"/>
                <a:cs typeface="Arial Bold"/>
                <a:sym typeface="Arial Bold"/>
              </a:rPr>
              <a:t>Data Cleansing the BN list</a:t>
            </a:r>
          </a:p>
          <a:p>
            <a:endParaRPr lang="en-US" sz="3200" b="1" dirty="0">
              <a:solidFill>
                <a:srgbClr val="3DAA73"/>
              </a:solidFill>
              <a:latin typeface="Arial Bold"/>
              <a:cs typeface="Arial Bold"/>
              <a:sym typeface="Arial Bold"/>
            </a:endParaRPr>
          </a:p>
          <a:p>
            <a:endParaRPr lang="en-US" sz="2400" b="1" dirty="0">
              <a:solidFill>
                <a:srgbClr val="3DAA73"/>
              </a:solidFill>
              <a:latin typeface="Arial Bold"/>
              <a:cs typeface="Arial Bold"/>
              <a:sym typeface="Arial Bold"/>
            </a:endParaRPr>
          </a:p>
          <a:p>
            <a:endParaRPr lang="en-US" sz="2400" dirty="0"/>
          </a:p>
          <a:p>
            <a:endParaRPr lang="en-AU" dirty="0"/>
          </a:p>
        </p:txBody>
      </p:sp>
      <p:pic>
        <p:nvPicPr>
          <p:cNvPr id="4" name="Content Placeholder 3">
            <a:extLst>
              <a:ext uri="{FF2B5EF4-FFF2-40B4-BE49-F238E27FC236}">
                <a16:creationId xmlns:a16="http://schemas.microsoft.com/office/drawing/2014/main" id="{FB81ECB0-51B5-E90D-3352-23334727460C}"/>
              </a:ext>
            </a:extLst>
          </p:cNvPr>
          <p:cNvPicPr>
            <a:picLocks noChangeAspect="1"/>
          </p:cNvPicPr>
          <p:nvPr/>
        </p:nvPicPr>
        <p:blipFill>
          <a:blip r:embed="rId4"/>
          <a:stretch>
            <a:fillRect/>
          </a:stretch>
        </p:blipFill>
        <p:spPr>
          <a:xfrm>
            <a:off x="2642363" y="1262726"/>
            <a:ext cx="6125119" cy="4653307"/>
          </a:xfrm>
          <a:prstGeom prst="rect">
            <a:avLst/>
          </a:prstGeom>
        </p:spPr>
      </p:pic>
    </p:spTree>
    <p:extLst>
      <p:ext uri="{BB962C8B-B14F-4D97-AF65-F5344CB8AC3E}">
        <p14:creationId xmlns:p14="http://schemas.microsoft.com/office/powerpoint/2010/main" val="920793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87BD3-9CDC-61F4-6B6B-DAEAE285986E}"/>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B400D1CD-491E-10F1-C5F6-39B26883F7AC}"/>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F6957771-1822-F4D9-EB09-CA9AFD952209}"/>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271A4EC0-CFC6-9052-CB36-3192A7ECBD52}"/>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2B3B2F4C-4181-5D17-B075-9EA54818CFAB}"/>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8D2FF0D7-82A0-1C1E-C6D9-0CFF2652DE18}"/>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92CF80FA-2F9A-BE88-ED71-E47515DEB8D5}"/>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D524C07F-777B-42C9-CB40-C34BB59D8EB1}"/>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8B243398-65DB-A133-F85D-847F7781D14D}"/>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27105124-447F-1E77-4CF4-CCAD8847C32F}"/>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5DF44E30-6547-9AD1-CAAC-E1799D61C590}"/>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A6F72CA2-7C12-C58A-F4BB-603CB83549FE}"/>
              </a:ext>
            </a:extLst>
          </p:cNvPr>
          <p:cNvSpPr txBox="1"/>
          <p:nvPr/>
        </p:nvSpPr>
        <p:spPr>
          <a:xfrm>
            <a:off x="1575301" y="887968"/>
            <a:ext cx="8982971" cy="2800767"/>
          </a:xfrm>
          <a:prstGeom prst="rect">
            <a:avLst/>
          </a:prstGeom>
          <a:noFill/>
        </p:spPr>
        <p:txBody>
          <a:bodyPr wrap="square" rtlCol="0">
            <a:spAutoFit/>
          </a:bodyPr>
          <a:lstStyle/>
          <a:p>
            <a:r>
              <a:rPr lang="en-US" sz="3200" b="1" dirty="0">
                <a:solidFill>
                  <a:srgbClr val="3DAA73"/>
                </a:solidFill>
                <a:latin typeface="Arial Bold"/>
                <a:cs typeface="Arial Bold"/>
                <a:sym typeface="Arial Bold"/>
              </a:rPr>
              <a:t>Update Current (Home) Site</a:t>
            </a:r>
          </a:p>
          <a:p>
            <a:endParaRPr lang="en-AU" sz="2400" dirty="0"/>
          </a:p>
          <a:p>
            <a:r>
              <a:rPr lang="en-AU" sz="2400" dirty="0"/>
              <a:t>If working from a different diary or site in CDIS, you can change your current site.</a:t>
            </a:r>
          </a:p>
          <a:p>
            <a:pPr marL="342900" indent="-342900">
              <a:buFont typeface="Arial" panose="020B0604020202020204" pitchFamily="34" charset="0"/>
              <a:buChar char="•"/>
            </a:pPr>
            <a:r>
              <a:rPr lang="en-AU" sz="2400" dirty="0"/>
              <a:t>On the Home page, select menu </a:t>
            </a:r>
            <a:r>
              <a:rPr lang="en-AU" sz="2400" i="1" dirty="0"/>
              <a:t>User Settings </a:t>
            </a:r>
            <a:r>
              <a:rPr lang="en-AU" sz="2400" dirty="0"/>
              <a:t>&gt; </a:t>
            </a:r>
            <a:r>
              <a:rPr lang="en-AU" sz="2400" i="1" dirty="0"/>
              <a:t>Update Details</a:t>
            </a:r>
          </a:p>
          <a:p>
            <a:pPr marL="342900" indent="-342900">
              <a:buFont typeface="Arial" panose="020B0604020202020204" pitchFamily="34" charset="0"/>
              <a:buChar char="•"/>
            </a:pPr>
            <a:endParaRPr lang="en-AU" sz="2400" dirty="0"/>
          </a:p>
          <a:p>
            <a:endParaRPr lang="en-AU" sz="2400" dirty="0"/>
          </a:p>
        </p:txBody>
      </p:sp>
      <p:pic>
        <p:nvPicPr>
          <p:cNvPr id="5" name="Picture 4">
            <a:extLst>
              <a:ext uri="{FF2B5EF4-FFF2-40B4-BE49-F238E27FC236}">
                <a16:creationId xmlns:a16="http://schemas.microsoft.com/office/drawing/2014/main" id="{3031A53D-9B8F-1617-6DA6-0D82ADACFB28}"/>
              </a:ext>
            </a:extLst>
          </p:cNvPr>
          <p:cNvPicPr>
            <a:picLocks noChangeAspect="1"/>
          </p:cNvPicPr>
          <p:nvPr/>
        </p:nvPicPr>
        <p:blipFill>
          <a:blip r:embed="rId4"/>
          <a:stretch>
            <a:fillRect/>
          </a:stretch>
        </p:blipFill>
        <p:spPr>
          <a:xfrm>
            <a:off x="1961511" y="2930760"/>
            <a:ext cx="4105275" cy="590550"/>
          </a:xfrm>
          <a:prstGeom prst="rect">
            <a:avLst/>
          </a:prstGeom>
        </p:spPr>
      </p:pic>
      <p:pic>
        <p:nvPicPr>
          <p:cNvPr id="7" name="Picture 6">
            <a:extLst>
              <a:ext uri="{FF2B5EF4-FFF2-40B4-BE49-F238E27FC236}">
                <a16:creationId xmlns:a16="http://schemas.microsoft.com/office/drawing/2014/main" id="{1B4A624D-4400-8722-347C-5B33254C8A84}"/>
              </a:ext>
            </a:extLst>
          </p:cNvPr>
          <p:cNvPicPr>
            <a:picLocks noChangeAspect="1"/>
          </p:cNvPicPr>
          <p:nvPr/>
        </p:nvPicPr>
        <p:blipFill>
          <a:blip r:embed="rId5"/>
          <a:stretch>
            <a:fillRect/>
          </a:stretch>
        </p:blipFill>
        <p:spPr>
          <a:xfrm>
            <a:off x="7807647" y="3579820"/>
            <a:ext cx="3111618" cy="2349850"/>
          </a:xfrm>
          <a:prstGeom prst="rect">
            <a:avLst/>
          </a:prstGeom>
        </p:spPr>
      </p:pic>
      <p:sp>
        <p:nvSpPr>
          <p:cNvPr id="8" name="TextBox 7">
            <a:extLst>
              <a:ext uri="{FF2B5EF4-FFF2-40B4-BE49-F238E27FC236}">
                <a16:creationId xmlns:a16="http://schemas.microsoft.com/office/drawing/2014/main" id="{C5D39DAC-5ECA-E5DE-1C8C-D47FF528F52D}"/>
              </a:ext>
            </a:extLst>
          </p:cNvPr>
          <p:cNvSpPr txBox="1"/>
          <p:nvPr/>
        </p:nvSpPr>
        <p:spPr>
          <a:xfrm>
            <a:off x="1505001" y="3579820"/>
            <a:ext cx="6663639" cy="2308324"/>
          </a:xfrm>
          <a:prstGeom prst="rect">
            <a:avLst/>
          </a:prstGeom>
          <a:noFill/>
        </p:spPr>
        <p:txBody>
          <a:bodyPr wrap="square" rtlCol="0">
            <a:spAutoFit/>
          </a:bodyPr>
          <a:lstStyle/>
          <a:p>
            <a:pPr marL="342900" indent="-342900">
              <a:buFont typeface="Arial" panose="020B0604020202020204" pitchFamily="34" charset="0"/>
              <a:buChar char="•"/>
            </a:pPr>
            <a:r>
              <a:rPr lang="en-AU" sz="2400" dirty="0"/>
              <a:t>Click </a:t>
            </a:r>
            <a:r>
              <a:rPr lang="en-AU" sz="2400" b="1" dirty="0"/>
              <a:t>Current Site </a:t>
            </a:r>
            <a:r>
              <a:rPr lang="en-AU" sz="2400" dirty="0"/>
              <a:t>drop-down list and select the correct site.</a:t>
            </a:r>
          </a:p>
          <a:p>
            <a:pPr marL="342900" indent="-342900">
              <a:buFont typeface="Arial" panose="020B0604020202020204" pitchFamily="34" charset="0"/>
              <a:buChar char="•"/>
            </a:pPr>
            <a:r>
              <a:rPr lang="en-AU" sz="2400" dirty="0"/>
              <a:t>Click Save at the bottom of the screen.</a:t>
            </a:r>
          </a:p>
          <a:p>
            <a:pPr marL="342900" indent="-342900">
              <a:buFont typeface="Arial" panose="020B0604020202020204" pitchFamily="34" charset="0"/>
              <a:buChar char="•"/>
            </a:pPr>
            <a:r>
              <a:rPr lang="en-AU" sz="2400" dirty="0"/>
              <a:t>The default site on the Calendar screen will now be updated.</a:t>
            </a:r>
          </a:p>
          <a:p>
            <a:pPr marL="342900" indent="-342900">
              <a:buFont typeface="Arial" panose="020B0604020202020204" pitchFamily="34" charset="0"/>
              <a:buChar char="•"/>
            </a:pPr>
            <a:endParaRPr lang="en-AU" sz="2400" dirty="0"/>
          </a:p>
        </p:txBody>
      </p:sp>
    </p:spTree>
    <p:extLst>
      <p:ext uri="{BB962C8B-B14F-4D97-AF65-F5344CB8AC3E}">
        <p14:creationId xmlns:p14="http://schemas.microsoft.com/office/powerpoint/2010/main" val="3456136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BFE1D-2346-5B2C-C285-10DD3EAF39B7}"/>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212DB5F9-5F0C-B3B3-270C-6434726DF1C7}"/>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CEB22E1F-9294-A44E-16A7-117C00D8170D}"/>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322D7BE9-42FF-4C80-A702-69CEE8DE68B6}"/>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10E053C3-A399-DCAD-0E11-90DC81BD09EF}"/>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A8997F3D-A395-EEA3-2EEE-16A0BFC092C1}"/>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2C2535FF-ECE4-6EFB-EE21-4E08A71E7B1F}"/>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761CA0A1-1F2D-8AF0-C961-E4F1370CC177}"/>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0F13F852-6814-A7CA-6D6B-A36B9B5560A8}"/>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C03CFEF6-FE11-88EE-63E6-3E641BD21EF5}"/>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7B2A8606-C565-C674-C0F0-BE8D9508A945}"/>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10067171-6F0B-3B99-B2EC-04591384676E}"/>
              </a:ext>
            </a:extLst>
          </p:cNvPr>
          <p:cNvSpPr txBox="1"/>
          <p:nvPr/>
        </p:nvSpPr>
        <p:spPr>
          <a:xfrm>
            <a:off x="1051463" y="235390"/>
            <a:ext cx="9982296" cy="5411738"/>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CDIS Support</a:t>
            </a:r>
          </a:p>
          <a:p>
            <a:endParaRPr lang="en-AU" sz="2400" dirty="0"/>
          </a:p>
          <a:p>
            <a:pPr>
              <a:spcBef>
                <a:spcPts val="200"/>
              </a:spcBef>
              <a:spcAft>
                <a:spcPts val="200"/>
              </a:spcAft>
            </a:pPr>
            <a:r>
              <a:rPr lang="en-AU" sz="2400" dirty="0">
                <a:latin typeface="+mn-lt"/>
                <a:cs typeface="Calibri"/>
              </a:rPr>
              <a:t>Before contacting CDIS Support with issues or questions:</a:t>
            </a:r>
            <a:endParaRPr lang="en-US" sz="2400" dirty="0">
              <a:latin typeface="+mn-lt"/>
            </a:endParaRPr>
          </a:p>
          <a:p>
            <a:pPr marL="342900" indent="-342900">
              <a:spcBef>
                <a:spcPts val="200"/>
              </a:spcBef>
              <a:spcAft>
                <a:spcPts val="200"/>
              </a:spcAft>
              <a:buFont typeface="+mj-lt"/>
              <a:buAutoNum type="arabicPeriod"/>
            </a:pPr>
            <a:r>
              <a:rPr lang="en-AU" sz="2400" dirty="0">
                <a:cs typeface="Calibri"/>
              </a:rPr>
              <a:t>Discuss </a:t>
            </a:r>
            <a:r>
              <a:rPr lang="en-AU" sz="2400" dirty="0">
                <a:latin typeface="+mn-lt"/>
                <a:cs typeface="Calibri"/>
              </a:rPr>
              <a:t>with a Clinical Coordinator, Team Leader or CDIS Champion. </a:t>
            </a:r>
            <a:r>
              <a:rPr lang="en-AU" sz="2400" dirty="0">
                <a:cs typeface="Calibri"/>
              </a:rPr>
              <a:t>Many issues can be solved swiftly by your team.</a:t>
            </a:r>
            <a:endParaRPr lang="en-AU" sz="2400" dirty="0">
              <a:latin typeface="+mn-lt"/>
              <a:cs typeface="Calibri"/>
            </a:endParaRPr>
          </a:p>
          <a:p>
            <a:pPr marL="342900" indent="-342900">
              <a:spcBef>
                <a:spcPts val="200"/>
              </a:spcBef>
              <a:spcAft>
                <a:spcPts val="200"/>
              </a:spcAft>
              <a:buFont typeface="+mj-lt"/>
              <a:buAutoNum type="arabicPeriod"/>
            </a:pPr>
            <a:r>
              <a:rPr lang="en-AU" sz="2400" dirty="0">
                <a:latin typeface="+mn-lt"/>
                <a:cs typeface="Calibri"/>
              </a:rPr>
              <a:t>Are you the only one with the issue or are others experiencing this too? When was this problem first noticed?  </a:t>
            </a:r>
          </a:p>
          <a:p>
            <a:pPr marL="342900" indent="-342900">
              <a:spcBef>
                <a:spcPts val="200"/>
              </a:spcBef>
              <a:spcAft>
                <a:spcPts val="200"/>
              </a:spcAft>
              <a:buFont typeface="+mj-lt"/>
              <a:buAutoNum type="arabicPeriod"/>
            </a:pPr>
            <a:r>
              <a:rPr lang="en-AU" sz="2400" dirty="0">
                <a:latin typeface="+mn-lt"/>
                <a:cs typeface="Calibri"/>
              </a:rPr>
              <a:t>Any technical issues e.g. printing, connecting to CDIS, do others </a:t>
            </a:r>
            <a:r>
              <a:rPr lang="en-AU" sz="2400" dirty="0">
                <a:cs typeface="Calibri"/>
              </a:rPr>
              <a:t>have an issue? Check with your </a:t>
            </a:r>
            <a:r>
              <a:rPr lang="en-AU" sz="2400" dirty="0">
                <a:latin typeface="+mn-lt"/>
                <a:cs typeface="Calibri"/>
              </a:rPr>
              <a:t>IT team if there is a network issue, or an issue affecting your device.</a:t>
            </a:r>
            <a:endParaRPr lang="en-AU" sz="2400" dirty="0">
              <a:latin typeface="+mn-lt"/>
            </a:endParaRPr>
          </a:p>
          <a:p>
            <a:pPr marL="342900" indent="-342900">
              <a:spcBef>
                <a:spcPts val="200"/>
              </a:spcBef>
              <a:spcAft>
                <a:spcPts val="200"/>
              </a:spcAft>
              <a:buFont typeface="+mj-lt"/>
              <a:buAutoNum type="arabicPeriod"/>
            </a:pPr>
            <a:r>
              <a:rPr lang="en-AU" sz="2400" dirty="0">
                <a:latin typeface="+mn-lt"/>
                <a:cs typeface="Calibri"/>
              </a:rPr>
              <a:t>Check the online resources available from the CDIS Home page &gt; </a:t>
            </a:r>
            <a:r>
              <a:rPr lang="en-AU" sz="2400" b="1" dirty="0">
                <a:latin typeface="+mn-lt"/>
                <a:cs typeface="Calibri"/>
              </a:rPr>
              <a:t>Help &amp; Support </a:t>
            </a:r>
            <a:r>
              <a:rPr lang="en-AU" sz="2400" dirty="0">
                <a:latin typeface="+mn-lt"/>
                <a:cs typeface="Calibri"/>
              </a:rPr>
              <a:t>menu.</a:t>
            </a:r>
          </a:p>
          <a:p>
            <a:pPr>
              <a:spcBef>
                <a:spcPts val="200"/>
              </a:spcBef>
              <a:spcAft>
                <a:spcPts val="200"/>
              </a:spcAft>
            </a:pPr>
            <a:endParaRPr lang="en-AU" sz="1400" dirty="0">
              <a:latin typeface="+mn-lt"/>
              <a:cs typeface="Calibri"/>
            </a:endParaRPr>
          </a:p>
          <a:p>
            <a:pPr>
              <a:spcBef>
                <a:spcPts val="200"/>
              </a:spcBef>
              <a:spcAft>
                <a:spcPts val="200"/>
              </a:spcAft>
            </a:pPr>
            <a:endParaRPr lang="en-AU" sz="1400" dirty="0">
              <a:latin typeface="+mn-lt"/>
              <a:cs typeface="Calibri"/>
            </a:endParaRPr>
          </a:p>
        </p:txBody>
      </p:sp>
      <p:pic>
        <p:nvPicPr>
          <p:cNvPr id="7" name="Picture 6">
            <a:extLst>
              <a:ext uri="{FF2B5EF4-FFF2-40B4-BE49-F238E27FC236}">
                <a16:creationId xmlns:a16="http://schemas.microsoft.com/office/drawing/2014/main" id="{CAA66840-2FC6-9777-9BED-78B81AF26C29}"/>
              </a:ext>
            </a:extLst>
          </p:cNvPr>
          <p:cNvPicPr>
            <a:picLocks noChangeAspect="1"/>
          </p:cNvPicPr>
          <p:nvPr/>
        </p:nvPicPr>
        <p:blipFill>
          <a:blip r:embed="rId4"/>
          <a:stretch>
            <a:fillRect/>
          </a:stretch>
        </p:blipFill>
        <p:spPr>
          <a:xfrm>
            <a:off x="4635475" y="5023952"/>
            <a:ext cx="6269672" cy="714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09109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DF1A-109F-D889-E9D9-7F59D66D6B72}"/>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4F870947-7829-F559-DC9D-B74B0C2DBBD3}"/>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65545050-D301-4119-CFB0-686F164EF73F}"/>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F3F71008-FB9E-502A-9D4C-6A69CC0AADCD}"/>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92FF9082-64BB-D3B0-F2C2-6F4D11D4ED0A}"/>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FD113103-568F-914B-E14F-FDF05C93EF87}"/>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6AB80662-367D-9C43-CA50-306236A88BE7}"/>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EAAB0057-89B8-5C7F-50B2-12E015BCF341}"/>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8BDE2720-67E3-844F-F41D-E7613B2DFE7E}"/>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314580BE-2FE5-54D4-2ED6-67E7650137C3}"/>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21DBD54D-F88A-65A9-65CE-D88925A96D8F}"/>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EFB88F51-8ADF-163A-6F67-43224F5BE390}"/>
              </a:ext>
            </a:extLst>
          </p:cNvPr>
          <p:cNvSpPr txBox="1"/>
          <p:nvPr/>
        </p:nvSpPr>
        <p:spPr>
          <a:xfrm>
            <a:off x="660904" y="244445"/>
            <a:ext cx="11367370" cy="5647700"/>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CDIS Support (continued)</a:t>
            </a:r>
          </a:p>
          <a:p>
            <a:endParaRPr lang="en-AU" sz="2400" dirty="0"/>
          </a:p>
          <a:p>
            <a:pPr>
              <a:spcBef>
                <a:spcPts val="200"/>
              </a:spcBef>
              <a:spcAft>
                <a:spcPts val="200"/>
              </a:spcAft>
            </a:pPr>
            <a:r>
              <a:rPr lang="en-AU" sz="2000" dirty="0">
                <a:latin typeface="+mn-lt"/>
                <a:cs typeface="Calibri"/>
              </a:rPr>
              <a:t>If your local </a:t>
            </a:r>
            <a:r>
              <a:rPr lang="en-AU" sz="2000" dirty="0">
                <a:cs typeface="Calibri"/>
              </a:rPr>
              <a:t>resources cannot assist, and </a:t>
            </a:r>
            <a:r>
              <a:rPr lang="en-AU" sz="2000" dirty="0">
                <a:latin typeface="+mn-lt"/>
                <a:cs typeface="Calibri"/>
              </a:rPr>
              <a:t>your issue </a:t>
            </a:r>
            <a:r>
              <a:rPr lang="en-AU" sz="2000" dirty="0">
                <a:cs typeface="Calibri"/>
              </a:rPr>
              <a:t>or question remains, c</a:t>
            </a:r>
            <a:r>
              <a:rPr lang="en-AU" sz="2000" dirty="0">
                <a:latin typeface="+mn-lt"/>
                <a:cs typeface="Calibri"/>
              </a:rPr>
              <a:t>ontact CDIS Support on </a:t>
            </a:r>
            <a:r>
              <a:rPr lang="en-AU" sz="2000" dirty="0">
                <a:highlight>
                  <a:srgbClr val="FFFF00"/>
                </a:highlight>
                <a:latin typeface="+mn-lt"/>
                <a:cs typeface="Calibri"/>
              </a:rPr>
              <a:t>1300 856 183 or </a:t>
            </a:r>
            <a:r>
              <a:rPr lang="en-AU" sz="2000" dirty="0">
                <a:highlight>
                  <a:srgbClr val="FFFF00"/>
                </a:highlight>
                <a:latin typeface="+mn-lt"/>
                <a:cs typeface="Calibri"/>
                <a:hlinkClick r:id="rId4"/>
              </a:rPr>
              <a:t>cdis@support.vic.gov.au</a:t>
            </a:r>
            <a:r>
              <a:rPr lang="en-AU" sz="2000" dirty="0">
                <a:highlight>
                  <a:srgbClr val="FFFF00"/>
                </a:highlight>
                <a:latin typeface="+mn-lt"/>
                <a:cs typeface="Calibri"/>
              </a:rPr>
              <a:t> </a:t>
            </a:r>
            <a:r>
              <a:rPr lang="en-AU" sz="2000" dirty="0">
                <a:latin typeface="+mn-lt"/>
                <a:cs typeface="Calibri"/>
              </a:rPr>
              <a:t>and include:</a:t>
            </a:r>
            <a:endParaRPr lang="en-AU" sz="2000" dirty="0">
              <a:latin typeface="+mn-lt"/>
            </a:endParaRPr>
          </a:p>
          <a:p>
            <a:pPr marL="685800" lvl="1" indent="-342900">
              <a:spcBef>
                <a:spcPts val="200"/>
              </a:spcBef>
              <a:spcAft>
                <a:spcPts val="200"/>
              </a:spcAft>
              <a:buFont typeface="+mj-lt"/>
              <a:buAutoNum type="alphaUcPeriod"/>
            </a:pPr>
            <a:r>
              <a:rPr lang="en-AU" sz="2000" dirty="0">
                <a:latin typeface="+mn-lt"/>
                <a:cs typeface="Calibri"/>
              </a:rPr>
              <a:t>Confirmation you have first asked a Clinical Coordinator, Team Leader or CDIS Champion and / or local IT.</a:t>
            </a:r>
          </a:p>
          <a:p>
            <a:pPr marL="685800" lvl="1" indent="-342900">
              <a:spcBef>
                <a:spcPts val="200"/>
              </a:spcBef>
              <a:spcAft>
                <a:spcPts val="200"/>
              </a:spcAft>
              <a:buFont typeface="+mj-lt"/>
              <a:buAutoNum type="alphaUcPeriod"/>
            </a:pPr>
            <a:r>
              <a:rPr lang="en-AU" sz="2000" dirty="0">
                <a:latin typeface="+mn-lt"/>
                <a:cs typeface="Calibri"/>
              </a:rPr>
              <a:t>A summary of the question or issue, and if it is affecting others also.</a:t>
            </a:r>
            <a:endParaRPr lang="en-AU" sz="2000" dirty="0">
              <a:latin typeface="+mn-lt"/>
            </a:endParaRPr>
          </a:p>
          <a:p>
            <a:pPr marL="1028700" lvl="2" indent="-342900">
              <a:spcBef>
                <a:spcPts val="200"/>
              </a:spcBef>
              <a:spcAft>
                <a:spcPts val="200"/>
              </a:spcAft>
              <a:buFont typeface="Arial" panose="020B0604020202020204" pitchFamily="34" charset="0"/>
              <a:buChar char="•"/>
            </a:pPr>
            <a:r>
              <a:rPr lang="en-AU" sz="2000" dirty="0">
                <a:latin typeface="+mn-lt"/>
                <a:cs typeface="Calibri"/>
              </a:rPr>
              <a:t>What screen are you using? Provide a </a:t>
            </a:r>
            <a:r>
              <a:rPr lang="en-AU" sz="2000" b="1" dirty="0">
                <a:latin typeface="+mn-lt"/>
                <a:cs typeface="Calibri"/>
              </a:rPr>
              <a:t>screen capture of the error </a:t>
            </a:r>
            <a:r>
              <a:rPr lang="en-AU" sz="2000" dirty="0">
                <a:latin typeface="+mn-lt"/>
                <a:cs typeface="Calibri"/>
              </a:rPr>
              <a:t>and copy and paste the screen URL (web address). </a:t>
            </a:r>
          </a:p>
          <a:p>
            <a:pPr marL="1028700" lvl="2" indent="-342900">
              <a:spcBef>
                <a:spcPts val="200"/>
              </a:spcBef>
              <a:spcAft>
                <a:spcPts val="200"/>
              </a:spcAft>
              <a:buFont typeface="Arial" panose="020B0604020202020204" pitchFamily="34" charset="0"/>
              <a:buChar char="•"/>
            </a:pPr>
            <a:r>
              <a:rPr lang="en-AU" sz="2000" dirty="0">
                <a:latin typeface="+mn-lt"/>
                <a:cs typeface="Calibri"/>
              </a:rPr>
              <a:t>What actions / steps are you doing in CDIS? (this helps to reproduce an issue)</a:t>
            </a:r>
          </a:p>
          <a:p>
            <a:pPr marL="1028700" lvl="2" indent="-342900">
              <a:spcBef>
                <a:spcPts val="200"/>
              </a:spcBef>
              <a:spcAft>
                <a:spcPts val="200"/>
              </a:spcAft>
              <a:buFont typeface="Arial" panose="020B0604020202020204" pitchFamily="34" charset="0"/>
              <a:buChar char="•"/>
            </a:pPr>
            <a:r>
              <a:rPr lang="en-AU" sz="2000" dirty="0">
                <a:latin typeface="+mn-lt"/>
                <a:cs typeface="Calibri"/>
              </a:rPr>
              <a:t>What is the outcome you’re </a:t>
            </a:r>
            <a:r>
              <a:rPr lang="en-AU" sz="2000" u="sng" dirty="0">
                <a:latin typeface="+mn-lt"/>
                <a:cs typeface="Calibri"/>
              </a:rPr>
              <a:t>expecting</a:t>
            </a:r>
            <a:r>
              <a:rPr lang="en-AU" sz="2000" dirty="0">
                <a:latin typeface="+mn-lt"/>
                <a:cs typeface="Calibri"/>
              </a:rPr>
              <a:t> vs what is </a:t>
            </a:r>
            <a:r>
              <a:rPr lang="en-AU" sz="2000" u="sng" dirty="0">
                <a:latin typeface="+mn-lt"/>
                <a:cs typeface="Calibri"/>
              </a:rPr>
              <a:t>actually happening</a:t>
            </a:r>
            <a:r>
              <a:rPr lang="en-AU" sz="2000" dirty="0">
                <a:latin typeface="+mn-lt"/>
                <a:cs typeface="Calibri"/>
              </a:rPr>
              <a:t>?</a:t>
            </a:r>
            <a:endParaRPr lang="en-AU" sz="2000" dirty="0">
              <a:latin typeface="+mn-lt"/>
            </a:endParaRPr>
          </a:p>
          <a:p>
            <a:pPr marL="1028700" lvl="2" indent="-342900">
              <a:spcBef>
                <a:spcPts val="200"/>
              </a:spcBef>
              <a:spcAft>
                <a:spcPts val="200"/>
              </a:spcAft>
              <a:buFont typeface="Arial" panose="020B0604020202020204" pitchFamily="34" charset="0"/>
              <a:buChar char="•"/>
            </a:pPr>
            <a:r>
              <a:rPr lang="en-AU" sz="2000" b="1" dirty="0">
                <a:latin typeface="+mn-lt"/>
                <a:cs typeface="Calibri"/>
              </a:rPr>
              <a:t>Client ID </a:t>
            </a:r>
            <a:r>
              <a:rPr lang="en-AU" sz="2000" dirty="0">
                <a:latin typeface="+mn-lt"/>
                <a:cs typeface="Calibri"/>
              </a:rPr>
              <a:t>(this is essential to investigate client related issues)</a:t>
            </a:r>
          </a:p>
          <a:p>
            <a:pPr marL="685800" lvl="1" indent="-342900">
              <a:spcBef>
                <a:spcPts val="200"/>
              </a:spcBef>
              <a:spcAft>
                <a:spcPts val="200"/>
              </a:spcAft>
              <a:buFont typeface="+mj-lt"/>
              <a:buAutoNum type="alphaUcPeriod"/>
            </a:pPr>
            <a:r>
              <a:rPr lang="en-AU" sz="2000" dirty="0">
                <a:latin typeface="+mn-lt"/>
                <a:cs typeface="Calibri"/>
              </a:rPr>
              <a:t>For </a:t>
            </a:r>
            <a:r>
              <a:rPr lang="en-AU" sz="2000" u="sng" dirty="0">
                <a:latin typeface="+mn-lt"/>
                <a:cs typeface="Calibri"/>
              </a:rPr>
              <a:t>reports</a:t>
            </a:r>
            <a:r>
              <a:rPr lang="en-AU" sz="2000" dirty="0">
                <a:latin typeface="+mn-lt"/>
                <a:cs typeface="Calibri"/>
              </a:rPr>
              <a:t>, also include the name </a:t>
            </a:r>
            <a:r>
              <a:rPr lang="en-AU" sz="2000" dirty="0">
                <a:cs typeface="Calibri"/>
              </a:rPr>
              <a:t>of </a:t>
            </a:r>
            <a:r>
              <a:rPr lang="en-AU" sz="2000" dirty="0">
                <a:latin typeface="+mn-lt"/>
                <a:cs typeface="Calibri"/>
              </a:rPr>
              <a:t>the report, </a:t>
            </a:r>
            <a:r>
              <a:rPr lang="en-AU" sz="2000" dirty="0">
                <a:cs typeface="Calibri"/>
              </a:rPr>
              <a:t>include the </a:t>
            </a:r>
            <a:r>
              <a:rPr lang="en-AU" sz="2000" dirty="0">
                <a:latin typeface="+mn-lt"/>
                <a:cs typeface="Calibri"/>
              </a:rPr>
              <a:t>data range, and any other data selections. If you can , supply a copy of the report . </a:t>
            </a:r>
            <a:r>
              <a:rPr lang="en-AU" sz="2000" dirty="0">
                <a:cs typeface="Calibri"/>
              </a:rPr>
              <a:t>Leave CDIS ID’s but </a:t>
            </a:r>
            <a:r>
              <a:rPr lang="en-AU" sz="2000" dirty="0">
                <a:latin typeface="+mn-lt"/>
                <a:cs typeface="Calibri"/>
              </a:rPr>
              <a:t>you can remove personal information suc</a:t>
            </a:r>
            <a:r>
              <a:rPr lang="en-AU" sz="2000" dirty="0">
                <a:cs typeface="Calibri"/>
              </a:rPr>
              <a:t>h as DOB, name etc, and list </a:t>
            </a:r>
            <a:r>
              <a:rPr lang="en-AU" sz="2000" dirty="0">
                <a:latin typeface="+mn-lt"/>
                <a:cs typeface="Calibri"/>
              </a:rPr>
              <a:t>what you have removed along with the report and the issues you’re experiencing.</a:t>
            </a:r>
            <a:endParaRPr lang="en-AU" sz="2000" dirty="0">
              <a:solidFill>
                <a:srgbClr val="002060"/>
              </a:solidFill>
              <a:latin typeface="+mn-lt"/>
            </a:endParaRPr>
          </a:p>
        </p:txBody>
      </p:sp>
    </p:spTree>
    <p:extLst>
      <p:ext uri="{BB962C8B-B14F-4D97-AF65-F5344CB8AC3E}">
        <p14:creationId xmlns:p14="http://schemas.microsoft.com/office/powerpoint/2010/main" val="2630450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DBCC0-F170-1578-C50C-033458F57003}"/>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56038412-DC42-A536-D8E2-049C3F6BDC0E}"/>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46E5BBAB-7C98-04C2-5DD4-CC90D14A09F0}"/>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E0D4F06E-A505-81DE-8E2A-735505F87969}"/>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2EF354D3-5154-D31B-72BC-C714ED09AB91}"/>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2A0D087D-02EE-78A3-D427-C6D41BA7A4A5}"/>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7559AF25-CF9E-6D1B-FDDF-E934D79C5F3F}"/>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CE5D8F15-8E9D-E58B-0B13-E78B4F6E8AA8}"/>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22D65502-8A31-EF0E-F389-58B4AEF44349}"/>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CAD61D78-2C08-C99C-46B2-CA36D5F12BF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0707E8B5-A671-C848-08CB-AA12E8493F32}"/>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1697FAF1-547B-E403-62D6-96F9917B631C}"/>
              </a:ext>
            </a:extLst>
          </p:cNvPr>
          <p:cNvSpPr txBox="1"/>
          <p:nvPr/>
        </p:nvSpPr>
        <p:spPr>
          <a:xfrm>
            <a:off x="1336973" y="653602"/>
            <a:ext cx="9593442" cy="584775"/>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CDIS Support (continued)</a:t>
            </a:r>
          </a:p>
        </p:txBody>
      </p:sp>
      <p:pic>
        <p:nvPicPr>
          <p:cNvPr id="5" name="Picture 4">
            <a:extLst>
              <a:ext uri="{FF2B5EF4-FFF2-40B4-BE49-F238E27FC236}">
                <a16:creationId xmlns:a16="http://schemas.microsoft.com/office/drawing/2014/main" id="{DBF04456-B0D1-E557-CC0E-EFBE85E0A07C}"/>
              </a:ext>
            </a:extLst>
          </p:cNvPr>
          <p:cNvPicPr>
            <a:picLocks noChangeAspect="1"/>
          </p:cNvPicPr>
          <p:nvPr/>
        </p:nvPicPr>
        <p:blipFill>
          <a:blip r:embed="rId4"/>
          <a:stretch>
            <a:fillRect/>
          </a:stretch>
        </p:blipFill>
        <p:spPr>
          <a:xfrm>
            <a:off x="671452" y="1868451"/>
            <a:ext cx="10680760" cy="4130202"/>
          </a:xfrm>
          <a:prstGeom prst="rect">
            <a:avLst/>
          </a:prstGeom>
        </p:spPr>
      </p:pic>
      <p:sp>
        <p:nvSpPr>
          <p:cNvPr id="4" name="TextBox 3">
            <a:extLst>
              <a:ext uri="{FF2B5EF4-FFF2-40B4-BE49-F238E27FC236}">
                <a16:creationId xmlns:a16="http://schemas.microsoft.com/office/drawing/2014/main" id="{15BEF91F-D561-82E3-5B02-FDE5688D08E9}"/>
              </a:ext>
            </a:extLst>
          </p:cNvPr>
          <p:cNvSpPr txBox="1"/>
          <p:nvPr/>
        </p:nvSpPr>
        <p:spPr>
          <a:xfrm>
            <a:off x="839788" y="1444336"/>
            <a:ext cx="6444239" cy="369332"/>
          </a:xfrm>
          <a:prstGeom prst="rect">
            <a:avLst/>
          </a:prstGeom>
          <a:noFill/>
        </p:spPr>
        <p:txBody>
          <a:bodyPr wrap="square" rtlCol="0">
            <a:spAutoFit/>
          </a:bodyPr>
          <a:lstStyle/>
          <a:p>
            <a:r>
              <a:rPr lang="en-AU" dirty="0"/>
              <a:t>This is an example Birth Notice and Enrolment Report.</a:t>
            </a:r>
          </a:p>
        </p:txBody>
      </p:sp>
    </p:spTree>
    <p:extLst>
      <p:ext uri="{BB962C8B-B14F-4D97-AF65-F5344CB8AC3E}">
        <p14:creationId xmlns:p14="http://schemas.microsoft.com/office/powerpoint/2010/main" val="17466694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140FC-2CD3-34AD-9014-095306FAC1EF}"/>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93C7B433-DDFD-D61D-3A60-091BAB684218}"/>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03B0846B-8C62-1B52-7D67-CBF5BCEB38FA}"/>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C1785466-DE50-5E8F-F9A6-173F3520F5C8}"/>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0C7D2063-7B03-0860-A463-9BA0ABEC5BC2}"/>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932A8895-6978-E29B-FE87-54AE88E1CB33}"/>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AE49E59E-2028-31A7-32F7-F82E86F2D05E}"/>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FE51A0C7-7FC0-9992-6C5B-E6516585CDBE}"/>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4F605F18-46D3-5A9A-C911-0AEF1A7DB130}"/>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6566A318-D304-BB33-7D04-56F20BE2F9DF}"/>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67591C28-0EDD-05CB-8D0D-AEC22AAB0126}"/>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E202F742-917E-2ADB-81EC-798E152609F7}"/>
              </a:ext>
            </a:extLst>
          </p:cNvPr>
          <p:cNvSpPr txBox="1"/>
          <p:nvPr/>
        </p:nvSpPr>
        <p:spPr>
          <a:xfrm>
            <a:off x="1336973" y="653602"/>
            <a:ext cx="9593442" cy="584775"/>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CDIS Support (continued)</a:t>
            </a:r>
          </a:p>
        </p:txBody>
      </p:sp>
      <p:sp>
        <p:nvSpPr>
          <p:cNvPr id="4" name="TextBox 3">
            <a:extLst>
              <a:ext uri="{FF2B5EF4-FFF2-40B4-BE49-F238E27FC236}">
                <a16:creationId xmlns:a16="http://schemas.microsoft.com/office/drawing/2014/main" id="{FF8C57BE-AF21-F3C9-337F-1EF1F6D3B549}"/>
              </a:ext>
            </a:extLst>
          </p:cNvPr>
          <p:cNvSpPr txBox="1"/>
          <p:nvPr/>
        </p:nvSpPr>
        <p:spPr>
          <a:xfrm>
            <a:off x="839788" y="1444336"/>
            <a:ext cx="9374476" cy="369332"/>
          </a:xfrm>
          <a:prstGeom prst="rect">
            <a:avLst/>
          </a:prstGeom>
          <a:noFill/>
        </p:spPr>
        <p:txBody>
          <a:bodyPr wrap="square" rtlCol="0">
            <a:spAutoFit/>
          </a:bodyPr>
          <a:lstStyle/>
          <a:p>
            <a:r>
              <a:rPr lang="en-AU" dirty="0"/>
              <a:t>You can highlight and remove the data in columns C and D, and G through and including L.</a:t>
            </a:r>
          </a:p>
        </p:txBody>
      </p:sp>
      <p:pic>
        <p:nvPicPr>
          <p:cNvPr id="7" name="Picture 6">
            <a:extLst>
              <a:ext uri="{FF2B5EF4-FFF2-40B4-BE49-F238E27FC236}">
                <a16:creationId xmlns:a16="http://schemas.microsoft.com/office/drawing/2014/main" id="{CB13436D-72CC-7F12-2418-C9D24DD7D03C}"/>
              </a:ext>
            </a:extLst>
          </p:cNvPr>
          <p:cNvPicPr>
            <a:picLocks noChangeAspect="1"/>
          </p:cNvPicPr>
          <p:nvPr/>
        </p:nvPicPr>
        <p:blipFill>
          <a:blip r:embed="rId4"/>
          <a:stretch>
            <a:fillRect/>
          </a:stretch>
        </p:blipFill>
        <p:spPr>
          <a:xfrm>
            <a:off x="468230" y="1819845"/>
            <a:ext cx="10903528" cy="4178808"/>
          </a:xfrm>
          <a:prstGeom prst="rect">
            <a:avLst/>
          </a:prstGeom>
        </p:spPr>
      </p:pic>
    </p:spTree>
    <p:extLst>
      <p:ext uri="{BB962C8B-B14F-4D97-AF65-F5344CB8AC3E}">
        <p14:creationId xmlns:p14="http://schemas.microsoft.com/office/powerpoint/2010/main" val="2835551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433AEE-9870-3940-84CE-2D93CB27F6D4}"/>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03C6DCAE-7BC6-32A6-02BD-F944A9DB0DF0}"/>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3766076C-7AB3-A939-466B-8C385235FAA2}"/>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11C7AE9F-41F0-A5E5-DC20-2C7661A96350}"/>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57226B7B-5E3B-EB71-1930-7E5B28D281B5}"/>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3C1E6607-3328-9E0C-DEDC-52B1FD67BF40}"/>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D1883A0C-2233-D1FB-FC1F-22980582923B}"/>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3304A290-F8E5-D5EF-B956-783878D5E1F6}"/>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F8CD01C4-C7ED-4C60-2C87-F454619F236A}"/>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A8C2594B-5F41-EC5B-DD54-CE4FCE8864B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40A9BFC-7409-5E3F-C0CB-83158E465CFC}"/>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A9A0053A-1282-D436-95B8-463E995A3309}"/>
              </a:ext>
            </a:extLst>
          </p:cNvPr>
          <p:cNvSpPr txBox="1"/>
          <p:nvPr/>
        </p:nvSpPr>
        <p:spPr>
          <a:xfrm>
            <a:off x="1336973" y="653602"/>
            <a:ext cx="9593442" cy="3847207"/>
          </a:xfrm>
          <a:prstGeom prst="rect">
            <a:avLst/>
          </a:prstGeom>
          <a:noFill/>
        </p:spPr>
        <p:txBody>
          <a:bodyPr wrap="square" rtlCol="0">
            <a:spAutoFit/>
          </a:bodyPr>
          <a:lstStyle/>
          <a:p>
            <a:r>
              <a:rPr lang="en-US" sz="3200" b="1" dirty="0">
                <a:solidFill>
                  <a:srgbClr val="3DAA73"/>
                </a:solidFill>
                <a:latin typeface="Arial Bold"/>
                <a:cs typeface="Arial Bold"/>
                <a:sym typeface="Arial Bold"/>
              </a:rPr>
              <a:t>CDIS Support (continued)</a:t>
            </a:r>
          </a:p>
          <a:p>
            <a:endParaRPr lang="en-AU" sz="2400" dirty="0"/>
          </a:p>
          <a:p>
            <a:pPr marL="0" lvl="0" indent="0">
              <a:spcBef>
                <a:spcPts val="200"/>
              </a:spcBef>
              <a:spcAft>
                <a:spcPts val="200"/>
              </a:spcAft>
              <a:buNone/>
            </a:pPr>
            <a:r>
              <a:rPr lang="en-AU" sz="2400" b="1" u="sng" dirty="0">
                <a:effectLst/>
                <a:latin typeface="+mj-lt"/>
                <a:ea typeface="Calibri" panose="020F0502020204030204" pitchFamily="34" charset="0"/>
                <a:cs typeface="Times New Roman" panose="02020603050405020304" pitchFamily="18" charset="0"/>
              </a:rPr>
              <a:t>CDIS Support Hours</a:t>
            </a:r>
          </a:p>
          <a:p>
            <a:pPr marL="0" lvl="0" indent="0">
              <a:spcBef>
                <a:spcPts val="200"/>
              </a:spcBef>
              <a:spcAft>
                <a:spcPts val="200"/>
              </a:spcAft>
              <a:buNone/>
            </a:pPr>
            <a:r>
              <a:rPr lang="en-AU" sz="2400" dirty="0">
                <a:latin typeface="+mj-lt"/>
                <a:cs typeface="Times New Roman" panose="02020603050405020304" pitchFamily="18" charset="0"/>
              </a:rPr>
              <a:t>Monday to Friday between 8:30am to 5:30 pm</a:t>
            </a:r>
          </a:p>
          <a:p>
            <a:pPr marL="0" lvl="0" indent="0">
              <a:spcBef>
                <a:spcPts val="200"/>
              </a:spcBef>
              <a:spcAft>
                <a:spcPts val="200"/>
              </a:spcAft>
              <a:buNone/>
            </a:pPr>
            <a:endParaRPr lang="en-AU" sz="2400" dirty="0">
              <a:latin typeface="+mj-lt"/>
              <a:cs typeface="Times New Roman" panose="02020603050405020304" pitchFamily="18" charset="0"/>
            </a:endParaRPr>
          </a:p>
          <a:p>
            <a:pPr marL="0" lvl="0" indent="0">
              <a:spcBef>
                <a:spcPts val="200"/>
              </a:spcBef>
              <a:spcAft>
                <a:spcPts val="200"/>
              </a:spcAft>
              <a:buNone/>
            </a:pPr>
            <a:r>
              <a:rPr lang="en-AU" sz="2400" b="1" u="sng" dirty="0">
                <a:effectLst/>
                <a:latin typeface="+mj-lt"/>
                <a:ea typeface="Calibri" panose="020F0502020204030204" pitchFamily="34" charset="0"/>
                <a:cs typeface="Times New Roman" panose="02020603050405020304" pitchFamily="18" charset="0"/>
              </a:rPr>
              <a:t>Contact</a:t>
            </a:r>
          </a:p>
          <a:p>
            <a:pPr marL="0" lvl="0" indent="0">
              <a:spcBef>
                <a:spcPts val="200"/>
              </a:spcBef>
              <a:spcAft>
                <a:spcPts val="200"/>
              </a:spcAft>
              <a:buNone/>
            </a:pPr>
            <a:r>
              <a:rPr lang="en-AU" sz="2400" dirty="0">
                <a:latin typeface="+mj-lt"/>
                <a:ea typeface="Times New Roman" panose="02020603050405020304" pitchFamily="18" charset="0"/>
                <a:cs typeface="Times New Roman" panose="02020603050405020304" pitchFamily="18" charset="0"/>
              </a:rPr>
              <a:t>1300 856 183</a:t>
            </a:r>
          </a:p>
          <a:p>
            <a:pPr marL="0" lvl="0" indent="0">
              <a:spcBef>
                <a:spcPts val="200"/>
              </a:spcBef>
              <a:spcAft>
                <a:spcPts val="200"/>
              </a:spcAft>
              <a:buNone/>
            </a:pPr>
            <a:r>
              <a:rPr lang="en-AU" sz="2400" dirty="0">
                <a:latin typeface="+mj-lt"/>
                <a:ea typeface="Times New Roman" panose="02020603050405020304" pitchFamily="18" charset="0"/>
                <a:cs typeface="Times New Roman" panose="02020603050405020304" pitchFamily="18" charset="0"/>
                <a:hlinkClick r:id="rId4"/>
              </a:rPr>
              <a:t>cdis@support.vic.gov.au</a:t>
            </a:r>
            <a:endParaRPr lang="en-AU" sz="2400" dirty="0">
              <a:effectLst/>
              <a:latin typeface="+mj-lt"/>
              <a:ea typeface="Calibri" panose="020F0502020204030204" pitchFamily="34" charset="0"/>
              <a:cs typeface="Times New Roman" panose="02020603050405020304" pitchFamily="18" charset="0"/>
            </a:endParaRPr>
          </a:p>
          <a:p>
            <a:endParaRPr lang="en-AU" sz="2400" dirty="0"/>
          </a:p>
        </p:txBody>
      </p:sp>
    </p:spTree>
    <p:extLst>
      <p:ext uri="{BB962C8B-B14F-4D97-AF65-F5344CB8AC3E}">
        <p14:creationId xmlns:p14="http://schemas.microsoft.com/office/powerpoint/2010/main" val="23515591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C7614-1602-DBE7-74B4-000A03C9C4EE}"/>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4CB41AEE-D3DC-A260-C2D3-2B212F641A66}"/>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98FCAF82-3F96-F67B-371A-579A7844E222}"/>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A462374F-9829-FE50-6004-06132CBAD5E0}"/>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4CF934CC-928B-6808-95AB-2B1222E875C1}"/>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999F1E1B-AC80-67B9-1DCA-5BEDB7E398E0}"/>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DF07C4DC-6F5C-E69F-B8CD-1966F3A065D0}"/>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D8ABB9FD-B475-C30A-B07C-57BAF041C5FB}"/>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21F94EBD-3D4D-48D5-A4BC-67B1E282FA94}"/>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76148F79-9295-6260-4C02-B97CC9781E10}"/>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4DD3C34-538E-3DF2-6690-AE3BF6DBC0CD}"/>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1EE47952-3FB0-F311-F39A-1830837523CF}"/>
              </a:ext>
            </a:extLst>
          </p:cNvPr>
          <p:cNvSpPr txBox="1"/>
          <p:nvPr/>
        </p:nvSpPr>
        <p:spPr>
          <a:xfrm>
            <a:off x="1776486" y="326464"/>
            <a:ext cx="7930840" cy="7263527"/>
          </a:xfrm>
          <a:prstGeom prst="rect">
            <a:avLst/>
          </a:prstGeom>
          <a:noFill/>
        </p:spPr>
        <p:txBody>
          <a:bodyPr wrap="square" rtlCol="0">
            <a:spAutoFit/>
          </a:bodyPr>
          <a:lstStyle/>
          <a:p>
            <a:r>
              <a:rPr lang="en-US" sz="3200" b="1" dirty="0">
                <a:solidFill>
                  <a:srgbClr val="3DAA73"/>
                </a:solidFill>
                <a:latin typeface="Arial Bold"/>
                <a:cs typeface="Arial Bold"/>
                <a:sym typeface="Arial Bold"/>
              </a:rPr>
              <a:t>Role of the CDIS Champion</a:t>
            </a:r>
          </a:p>
          <a:p>
            <a:endParaRPr lang="en-US" sz="3200" b="1" dirty="0">
              <a:solidFill>
                <a:srgbClr val="3DAA73"/>
              </a:solidFill>
              <a:latin typeface="Arial Bold"/>
              <a:cs typeface="Arial Bold"/>
              <a:sym typeface="Arial Bold"/>
            </a:endParaRPr>
          </a:p>
          <a:p>
            <a:pPr marL="342900" indent="-342900">
              <a:buFont typeface="Arial" panose="020B0604020202020204" pitchFamily="34" charset="0"/>
              <a:buChar char="•"/>
            </a:pPr>
            <a:r>
              <a:rPr lang="en-AU" sz="2000" dirty="0"/>
              <a:t>Representing your team.</a:t>
            </a:r>
          </a:p>
          <a:p>
            <a:pPr marL="342900" indent="-342900">
              <a:buFont typeface="Arial" panose="020B0604020202020204" pitchFamily="34" charset="0"/>
              <a:buChar char="•"/>
            </a:pPr>
            <a:r>
              <a:rPr lang="en-AU" sz="2000" dirty="0"/>
              <a:t>Resource in your team for CDIS education, questions and troubleshooting.</a:t>
            </a:r>
          </a:p>
          <a:p>
            <a:pPr marL="342900" indent="-342900">
              <a:buFont typeface="Arial" panose="020B0604020202020204" pitchFamily="34" charset="0"/>
              <a:buChar char="•"/>
            </a:pPr>
            <a:r>
              <a:rPr lang="en-AU" sz="2000" dirty="0"/>
              <a:t>Note any common themes or questions from your team to report to the group.</a:t>
            </a:r>
          </a:p>
          <a:p>
            <a:pPr marL="342900" indent="-342900">
              <a:buFont typeface="Arial" panose="020B0604020202020204" pitchFamily="34" charset="0"/>
              <a:buChar char="•"/>
            </a:pPr>
            <a:r>
              <a:rPr lang="en-AU" sz="2000" dirty="0"/>
              <a:t>Gather information from your team to be addressed in the User Group meetings or followed up by the CDIS Reference group and highlight education needs.</a:t>
            </a:r>
          </a:p>
          <a:p>
            <a:pPr marL="342900" indent="-342900">
              <a:buFont typeface="Arial" panose="020B0604020202020204" pitchFamily="34" charset="0"/>
              <a:buChar char="•"/>
            </a:pPr>
            <a:r>
              <a:rPr lang="en-AU" sz="2000" dirty="0"/>
              <a:t>Attend User Group meetings every 6-8 weeks.</a:t>
            </a:r>
          </a:p>
          <a:p>
            <a:pPr marL="342900" indent="-342900">
              <a:buFont typeface="Arial" panose="020B0604020202020204" pitchFamily="34" charset="0"/>
              <a:buChar char="•"/>
            </a:pPr>
            <a:r>
              <a:rPr lang="en-AU" sz="2000" dirty="0"/>
              <a:t>Contribute to User Group meetings conversations re your teams CDIS practice, questions and ideas.</a:t>
            </a:r>
          </a:p>
          <a:p>
            <a:pPr marL="342900" indent="-342900">
              <a:buFont typeface="Arial" panose="020B0604020202020204" pitchFamily="34" charset="0"/>
              <a:buChar char="•"/>
            </a:pPr>
            <a:r>
              <a:rPr lang="en-AU" sz="2000" dirty="0"/>
              <a:t>Sharing information learned at the CDIS user group meetings with your team </a:t>
            </a:r>
            <a:r>
              <a:rPr lang="en-AU" sz="2000" dirty="0" err="1"/>
              <a:t>ie</a:t>
            </a:r>
            <a:r>
              <a:rPr lang="en-AU" sz="2000" dirty="0"/>
              <a:t> regular CDIS update presentation at team meetings </a:t>
            </a:r>
          </a:p>
          <a:p>
            <a:pPr marL="342900" indent="-342900">
              <a:buFont typeface="Arial" panose="020B0604020202020204" pitchFamily="34" charset="0"/>
              <a:buChar char="•"/>
            </a:pPr>
            <a:r>
              <a:rPr lang="en-AU" sz="2000" dirty="0"/>
              <a:t>Prompting your team use of CDIS resources such as the </a:t>
            </a:r>
            <a:r>
              <a:rPr lang="en-AU" sz="2000" dirty="0" err="1"/>
              <a:t>vimeo’s</a:t>
            </a:r>
            <a:r>
              <a:rPr lang="en-AU" sz="2000" dirty="0"/>
              <a:t> and CDIS education through the Help &amp; Support tab on CDIS.</a:t>
            </a:r>
          </a:p>
          <a:p>
            <a:pPr marL="571500" indent="-571500">
              <a:buFont typeface="Arial" panose="020B0604020202020204" pitchFamily="34" charset="0"/>
              <a:buChar char="•"/>
            </a:pPr>
            <a:endParaRPr lang="en-AU" sz="3600" dirty="0"/>
          </a:p>
          <a:p>
            <a:endParaRPr lang="en-US" sz="2400" b="1" dirty="0">
              <a:solidFill>
                <a:srgbClr val="3DAA73"/>
              </a:solidFill>
              <a:latin typeface="Arial Bold"/>
              <a:cs typeface="Arial Bold"/>
              <a:sym typeface="Arial Bold"/>
            </a:endParaRPr>
          </a:p>
          <a:p>
            <a:endParaRPr lang="en-US" sz="2400" dirty="0"/>
          </a:p>
          <a:p>
            <a:endParaRPr lang="en-AU" dirty="0"/>
          </a:p>
        </p:txBody>
      </p:sp>
    </p:spTree>
    <p:extLst>
      <p:ext uri="{BB962C8B-B14F-4D97-AF65-F5344CB8AC3E}">
        <p14:creationId xmlns:p14="http://schemas.microsoft.com/office/powerpoint/2010/main" val="300625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C3A9F3-F9D1-3026-A66D-206B076FA6B5}"/>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EB2A47DB-13C5-4012-4476-9F44DA7D6401}"/>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54EBE488-7E50-C1F5-BA17-CDFD7444D75E}"/>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2064DD3D-C459-1646-97B6-ECD21BB35BD8}"/>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E93B3855-A4D4-B3B3-3D20-985604117153}"/>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AF4B0249-7B79-6491-D79F-628F4ADE260C}"/>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715A0AE3-1B2E-7782-0DAF-1DC7A0555270}"/>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F4B01F63-B39B-B9C4-51EF-5E167E6B06F1}"/>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4CE31F16-3221-0DA6-5121-32124D1872E5}"/>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A23377D9-074B-AA05-4B3B-1E9A90D0B7FE}"/>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6D4C4436-0751-C08A-E07E-520B01A6D129}"/>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6A9467A4-27DC-6328-E162-C343513B73BA}"/>
              </a:ext>
            </a:extLst>
          </p:cNvPr>
          <p:cNvSpPr txBox="1"/>
          <p:nvPr/>
        </p:nvSpPr>
        <p:spPr>
          <a:xfrm>
            <a:off x="1575302" y="697117"/>
            <a:ext cx="8709433" cy="6401753"/>
          </a:xfrm>
          <a:prstGeom prst="rect">
            <a:avLst/>
          </a:prstGeom>
          <a:noFill/>
        </p:spPr>
        <p:txBody>
          <a:bodyPr wrap="square" rtlCol="0">
            <a:spAutoFit/>
          </a:bodyPr>
          <a:lstStyle/>
          <a:p>
            <a:r>
              <a:rPr lang="en-US" sz="3200" b="1" dirty="0">
                <a:solidFill>
                  <a:srgbClr val="3DAA73"/>
                </a:solidFill>
                <a:latin typeface="Arial Bold"/>
                <a:cs typeface="Arial Bold"/>
                <a:sym typeface="Arial Bold"/>
              </a:rPr>
              <a:t>Open/Change/Close</a:t>
            </a:r>
          </a:p>
          <a:p>
            <a:endParaRPr lang="en-US" sz="3200" b="1" dirty="0">
              <a:solidFill>
                <a:srgbClr val="3DAA73"/>
              </a:solidFill>
              <a:latin typeface="Arial Bold"/>
              <a:cs typeface="Arial Bold"/>
              <a:sym typeface="Arial Bold"/>
            </a:endParaRPr>
          </a:p>
          <a:p>
            <a:r>
              <a:rPr lang="en-AU" sz="2000" dirty="0"/>
              <a:t>Client records should be OPEN for Universal service, which means they are active or receiving maternal and child health service (previously referred to as enrolled)</a:t>
            </a:r>
          </a:p>
          <a:p>
            <a:endParaRPr lang="en-AU" sz="2000" dirty="0"/>
          </a:p>
          <a:p>
            <a:r>
              <a:rPr lang="en-AU" sz="2000" dirty="0"/>
              <a:t>Who should be open: </a:t>
            </a:r>
          </a:p>
          <a:p>
            <a:r>
              <a:rPr lang="en-AU" sz="2000" dirty="0"/>
              <a:t>•	All children eligible for MCH service (up to school age)</a:t>
            </a:r>
          </a:p>
          <a:p>
            <a:r>
              <a:rPr lang="en-AU" sz="2000" dirty="0"/>
              <a:t>•	All Primary Caregivers</a:t>
            </a:r>
          </a:p>
          <a:p>
            <a:endParaRPr lang="en-AU" sz="2000" dirty="0"/>
          </a:p>
          <a:p>
            <a:r>
              <a:rPr lang="en-AU" sz="2000" i="1" dirty="0"/>
              <a:t>MCH activity is recorded at the service it occurs for reporting. Data is not affected by transfers of clients.</a:t>
            </a:r>
          </a:p>
          <a:p>
            <a:endParaRPr lang="en-AU" sz="2000" dirty="0"/>
          </a:p>
          <a:p>
            <a:r>
              <a:rPr lang="en-AU" sz="2000" i="1" dirty="0"/>
              <a:t>Funding is based on number of open records/enrolments as reported in the annual report at the end of financial year (2E). Based on population not activity. </a:t>
            </a:r>
          </a:p>
          <a:p>
            <a:endParaRPr lang="en-US" sz="2400" b="1" dirty="0">
              <a:solidFill>
                <a:srgbClr val="3DAA73"/>
              </a:solidFill>
              <a:latin typeface="Arial Bold"/>
              <a:cs typeface="Arial Bold"/>
              <a:sym typeface="Arial Bold"/>
            </a:endParaRPr>
          </a:p>
          <a:p>
            <a:endParaRPr lang="en-US" sz="2400" dirty="0"/>
          </a:p>
          <a:p>
            <a:endParaRPr lang="en-AU" dirty="0"/>
          </a:p>
        </p:txBody>
      </p:sp>
    </p:spTree>
    <p:extLst>
      <p:ext uri="{BB962C8B-B14F-4D97-AF65-F5344CB8AC3E}">
        <p14:creationId xmlns:p14="http://schemas.microsoft.com/office/powerpoint/2010/main" val="1892339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27293-695D-1707-B39C-A88355349F4F}"/>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9275E160-6E9A-533B-D434-7C436DC4D814}"/>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A0302BD8-8D33-4E36-BEA0-71F70944E19F}"/>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6286306B-7120-7A54-D36A-DC22F940559C}"/>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0F6318B8-5691-472B-6E01-FB01FE16FFAC}"/>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DFD67312-9916-4CF5-FFEA-71ED13096197}"/>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C000804E-E829-0F5A-6328-76E763C5BC80}"/>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DEF07AF4-1B4B-AC5F-20F7-64F94526AA26}"/>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63A092B7-695C-DB2A-7D53-A26D31CE294B}"/>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CBA0CCEB-051E-1D8B-881B-ED8B3CCE8832}"/>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13748B3B-4408-273F-F4C4-094E5FE0D6D3}"/>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6533101A-BE07-4440-0241-C0156EC2208F}"/>
              </a:ext>
            </a:extLst>
          </p:cNvPr>
          <p:cNvSpPr txBox="1"/>
          <p:nvPr/>
        </p:nvSpPr>
        <p:spPr>
          <a:xfrm>
            <a:off x="947322" y="697117"/>
            <a:ext cx="9924994" cy="5386090"/>
          </a:xfrm>
          <a:prstGeom prst="rect">
            <a:avLst/>
          </a:prstGeom>
          <a:noFill/>
        </p:spPr>
        <p:txBody>
          <a:bodyPr wrap="square" rtlCol="0">
            <a:spAutoFit/>
          </a:bodyPr>
          <a:lstStyle/>
          <a:p>
            <a:r>
              <a:rPr lang="en-US" sz="3200" b="1" dirty="0">
                <a:solidFill>
                  <a:srgbClr val="3DAA73"/>
                </a:solidFill>
                <a:latin typeface="Arial Bold"/>
                <a:cs typeface="Arial Bold"/>
                <a:sym typeface="Arial Bold"/>
              </a:rPr>
              <a:t>When to Close Records</a:t>
            </a:r>
          </a:p>
          <a:p>
            <a:endParaRPr lang="en-US" sz="3200" b="1" dirty="0">
              <a:solidFill>
                <a:srgbClr val="3DAA73"/>
              </a:solidFill>
              <a:latin typeface="Arial Bold"/>
              <a:cs typeface="Arial Bold"/>
              <a:sym typeface="Arial Bold"/>
            </a:endParaRPr>
          </a:p>
          <a:p>
            <a:pPr marL="285750" indent="-285750">
              <a:buFont typeface="Arial" panose="020B0604020202020204" pitchFamily="34" charset="0"/>
              <a:buChar char="•"/>
            </a:pPr>
            <a:r>
              <a:rPr lang="en-AU" dirty="0"/>
              <a:t>When a child dies/stillborn</a:t>
            </a:r>
          </a:p>
          <a:p>
            <a:pPr marL="285750" indent="-285750">
              <a:buFont typeface="Arial" panose="020B0604020202020204" pitchFamily="34" charset="0"/>
              <a:buChar char="•"/>
            </a:pPr>
            <a:r>
              <a:rPr lang="en-AU" dirty="0"/>
              <a:t>When a child moves permanently overseas</a:t>
            </a:r>
          </a:p>
          <a:p>
            <a:pPr marL="285750" indent="-285750">
              <a:buFont typeface="Arial" panose="020B0604020202020204" pitchFamily="34" charset="0"/>
              <a:buChar char="•"/>
            </a:pPr>
            <a:r>
              <a:rPr lang="en-AU" dirty="0"/>
              <a:t>When a child moves permanently interstate.</a:t>
            </a:r>
          </a:p>
          <a:p>
            <a:pPr marL="0" indent="0">
              <a:buNone/>
            </a:pPr>
            <a:endParaRPr lang="en-AU" dirty="0"/>
          </a:p>
          <a:p>
            <a:pPr marL="0" indent="0">
              <a:buNone/>
            </a:pPr>
            <a:r>
              <a:rPr lang="en-AU" sz="1600" dirty="0"/>
              <a:t>As funding is based on OPEN records only,  records that are closed are not counted in service funding. </a:t>
            </a:r>
          </a:p>
          <a:p>
            <a:pPr marL="0" indent="0">
              <a:buNone/>
            </a:pPr>
            <a:endParaRPr lang="en-AU" sz="1600" dirty="0"/>
          </a:p>
          <a:p>
            <a:pPr marL="0" indent="0">
              <a:buNone/>
            </a:pPr>
            <a:r>
              <a:rPr lang="en-AU" sz="1600" dirty="0"/>
              <a:t>Even though we are a voluntary service, MCH services should be proactive and offer “assertive outreach”, example if a client says declines MCH support, we encourage a response such as “</a:t>
            </a:r>
            <a:r>
              <a:rPr lang="en-AU" sz="1600" i="1" dirty="0"/>
              <a:t>Are you happy if we contact you periodically to check in and see if you would like a key age and stage visit at a later stage</a:t>
            </a:r>
            <a:r>
              <a:rPr lang="en-AU" sz="1600" dirty="0"/>
              <a:t>”.  </a:t>
            </a:r>
          </a:p>
          <a:p>
            <a:pPr marL="0" indent="0">
              <a:buNone/>
            </a:pPr>
            <a:endParaRPr lang="en-AU" sz="1600" dirty="0"/>
          </a:p>
          <a:p>
            <a:pPr marL="0" indent="0">
              <a:buNone/>
            </a:pPr>
            <a:r>
              <a:rPr lang="en-AU" sz="1600" dirty="0"/>
              <a:t>If a client adamantly declines service, add an edit note “Client declining service”, untick the consent for contact in the client details screen but leave them “Open”. There are examples of clients who have declined service in past, making contact for review when child is older, the KAS consults have then been conducted in closed records and have not been counted in reporting or included in numbers for funding. </a:t>
            </a:r>
          </a:p>
          <a:p>
            <a:pPr marL="0" indent="0">
              <a:buNone/>
            </a:pPr>
            <a:endParaRPr lang="en-AU" sz="1600" dirty="0"/>
          </a:p>
          <a:p>
            <a:pPr marL="0" indent="0">
              <a:buNone/>
            </a:pPr>
            <a:r>
              <a:rPr lang="en-AU" sz="1600" dirty="0"/>
              <a:t>Closed clients will also not appear on Missed visit reports. But older children open to service who have not had a KAS visit will be appear on reports.</a:t>
            </a:r>
          </a:p>
        </p:txBody>
      </p:sp>
    </p:spTree>
    <p:extLst>
      <p:ext uri="{BB962C8B-B14F-4D97-AF65-F5344CB8AC3E}">
        <p14:creationId xmlns:p14="http://schemas.microsoft.com/office/powerpoint/2010/main" val="415089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526F7-759E-E48E-4A70-8EDAB244C786}"/>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106E80B4-B70A-673A-0A61-10B4BC5930FF}"/>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94E73971-1AA6-F7DF-E582-C47F97A0D5B7}"/>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7E10C70E-3FE3-679D-9ECE-7A1CC09D60BE}"/>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5F7C7AE2-59D7-FB2C-7E71-0676FCE41B86}"/>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40C8EE3C-BE4B-C184-4FD0-85AE090B39CB}"/>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67386062-1FF6-0B79-A2A9-4C853966A1DE}"/>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966D7C30-5E6A-0ADA-2009-48AFB24DCDCB}"/>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52D196C5-E9FD-C43B-FCE1-2C7FFA692842}"/>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5005A147-27FE-1ECC-8651-212D1ABDA75F}"/>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88EA83AE-C271-336C-B198-1B7B8379B07D}"/>
              </a:ext>
            </a:extLst>
          </p:cNvPr>
          <p:cNvSpPr>
            <a:spLocks noGrp="1"/>
          </p:cNvSpPr>
          <p:nvPr>
            <p:ph type="title"/>
          </p:nvPr>
        </p:nvSpPr>
        <p:spPr/>
        <p:txBody>
          <a:bodyPr/>
          <a:lstStyle/>
          <a:p>
            <a:br>
              <a:rPr lang="en-US"/>
            </a:br>
            <a:endParaRPr lang="en-AU"/>
          </a:p>
        </p:txBody>
      </p:sp>
      <p:sp>
        <p:nvSpPr>
          <p:cNvPr id="4" name="TextBox 3">
            <a:extLst>
              <a:ext uri="{FF2B5EF4-FFF2-40B4-BE49-F238E27FC236}">
                <a16:creationId xmlns:a16="http://schemas.microsoft.com/office/drawing/2014/main" id="{0F3CD20D-3BD9-FDB2-B232-76850830EF63}"/>
              </a:ext>
            </a:extLst>
          </p:cNvPr>
          <p:cNvSpPr txBox="1"/>
          <p:nvPr/>
        </p:nvSpPr>
        <p:spPr>
          <a:xfrm>
            <a:off x="1505000" y="457200"/>
            <a:ext cx="9992901" cy="6001643"/>
          </a:xfrm>
          <a:prstGeom prst="rect">
            <a:avLst/>
          </a:prstGeom>
          <a:noFill/>
        </p:spPr>
        <p:txBody>
          <a:bodyPr wrap="square" rtlCol="0">
            <a:spAutoFit/>
          </a:bodyPr>
          <a:lstStyle/>
          <a:p>
            <a:r>
              <a:rPr lang="en-US" sz="3200" b="1" dirty="0">
                <a:solidFill>
                  <a:srgbClr val="3DAA73"/>
                </a:solidFill>
                <a:latin typeface="Arial Bold"/>
                <a:cs typeface="Arial Bold"/>
                <a:sym typeface="Arial Bold"/>
              </a:rPr>
              <a:t>Relationships </a:t>
            </a:r>
          </a:p>
          <a:p>
            <a:endParaRPr lang="en-US" sz="3200" b="1" dirty="0">
              <a:solidFill>
                <a:srgbClr val="3DAA73"/>
              </a:solidFill>
              <a:latin typeface="Arial Bold"/>
              <a:cs typeface="Arial Bold"/>
              <a:sym typeface="Arial Bold"/>
            </a:endParaRPr>
          </a:p>
          <a:p>
            <a:pPr marL="342900" indent="-342900">
              <a:buFont typeface="Arial" panose="020B0604020202020204" pitchFamily="34" charset="0"/>
              <a:buChar char="•"/>
            </a:pPr>
            <a:r>
              <a:rPr lang="en-AU" sz="2400" dirty="0"/>
              <a:t>Under client details</a:t>
            </a:r>
          </a:p>
          <a:p>
            <a:pPr marL="342900" indent="-342900">
              <a:buFont typeface="Arial" panose="020B0604020202020204" pitchFamily="34" charset="0"/>
              <a:buChar char="•"/>
            </a:pPr>
            <a:r>
              <a:rPr lang="en-AU" sz="2400" dirty="0"/>
              <a:t>Client relationships – important that these are always kept up to date</a:t>
            </a:r>
          </a:p>
          <a:p>
            <a:pPr marL="342900" indent="-342900">
              <a:buFont typeface="Arial" panose="020B0604020202020204" pitchFamily="34" charset="0"/>
              <a:buChar char="•"/>
            </a:pPr>
            <a:r>
              <a:rPr lang="en-AU" sz="2400" dirty="0"/>
              <a:t>Family relationships must be added from this screen</a:t>
            </a:r>
          </a:p>
          <a:p>
            <a:pPr marL="342900" indent="-342900">
              <a:buFont typeface="Arial" panose="020B0604020202020204" pitchFamily="34" charset="0"/>
              <a:buChar char="•"/>
            </a:pPr>
            <a:r>
              <a:rPr lang="en-AU" sz="2400" dirty="0"/>
              <a:t>Perform a statewide search and use the correct record if found, do not create a new record if not needed.</a:t>
            </a:r>
          </a:p>
          <a:p>
            <a:pPr marL="342900" indent="-342900">
              <a:buFont typeface="Arial" panose="020B0604020202020204" pitchFamily="34" charset="0"/>
              <a:buChar char="•"/>
            </a:pPr>
            <a:r>
              <a:rPr lang="en-AU" sz="2400" dirty="0"/>
              <a:t>Every child should have at least one contact that is a primary care giver</a:t>
            </a:r>
          </a:p>
          <a:p>
            <a:pPr marL="342900" indent="-342900">
              <a:buFont typeface="Arial" panose="020B0604020202020204" pitchFamily="34" charset="0"/>
              <a:buChar char="•"/>
            </a:pPr>
            <a:r>
              <a:rPr lang="en-AU" sz="2400" dirty="0">
                <a:hlinkClick r:id="rId4"/>
              </a:rPr>
              <a:t>https://vimeo.com/432021489</a:t>
            </a:r>
            <a:r>
              <a:rPr lang="en-AU" sz="2400" dirty="0"/>
              <a:t> - CDIS education video that will step you through the process.</a:t>
            </a:r>
          </a:p>
          <a:p>
            <a:pPr marL="342900" indent="-342900">
              <a:buFont typeface="Arial" panose="020B0604020202020204" pitchFamily="34" charset="0"/>
              <a:buChar char="•"/>
            </a:pPr>
            <a:r>
              <a:rPr lang="en-AU" sz="2400" dirty="0"/>
              <a:t>Only Primary Care givers or Caregivers of children should be ticked as information sharing in a child record. </a:t>
            </a:r>
          </a:p>
          <a:p>
            <a:pPr marL="342900" indent="-342900">
              <a:buFont typeface="Arial" panose="020B0604020202020204" pitchFamily="34" charset="0"/>
              <a:buChar char="•"/>
            </a:pPr>
            <a:r>
              <a:rPr lang="en-AU" sz="2400" dirty="0"/>
              <a:t>Ensure “contactable” is ticked if you want to be able to send SMS to the PCG or care giver. </a:t>
            </a:r>
          </a:p>
          <a:p>
            <a:endParaRPr lang="en-AU" sz="3200" dirty="0"/>
          </a:p>
        </p:txBody>
      </p:sp>
    </p:spTree>
    <p:extLst>
      <p:ext uri="{BB962C8B-B14F-4D97-AF65-F5344CB8AC3E}">
        <p14:creationId xmlns:p14="http://schemas.microsoft.com/office/powerpoint/2010/main" val="3583497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3529C9-BCF7-53E2-1C52-0A3B5BC3B4BB}"/>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5A79FFB3-E3B0-DE17-85B4-59CE41CF639E}"/>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958D1298-813F-ACFF-80B5-C8CFFD9E132C}"/>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A8F01875-97A7-505F-A391-763C75F02C94}"/>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F567955D-55DD-CFDC-181D-1073523B4B87}"/>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2F9689EE-77D4-486F-5D7C-FC1840764975}"/>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4B1B5825-20ED-5772-BEA8-907EEECEFE83}"/>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6C28BAE7-11FD-EA3E-B4A6-DFFC66693FBA}"/>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1F5DAA06-87BC-9E05-E002-D6CDC02965A4}"/>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Clinical Feb 2025</a:t>
              </a:r>
            </a:p>
          </p:txBody>
        </p:sp>
      </p:grpSp>
      <p:sp>
        <p:nvSpPr>
          <p:cNvPr id="2" name="Rectangle 1">
            <a:extLst>
              <a:ext uri="{FF2B5EF4-FFF2-40B4-BE49-F238E27FC236}">
                <a16:creationId xmlns:a16="http://schemas.microsoft.com/office/drawing/2014/main" id="{3EF7F8D8-47CD-ACAD-1E4F-51B1BBA8F10C}"/>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D4717D33-96F5-45B8-0DAE-53C610566397}"/>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71F21AEB-66F7-D579-77CE-9046642C1594}"/>
              </a:ext>
            </a:extLst>
          </p:cNvPr>
          <p:cNvSpPr txBox="1"/>
          <p:nvPr/>
        </p:nvSpPr>
        <p:spPr>
          <a:xfrm>
            <a:off x="1097620" y="461327"/>
            <a:ext cx="9399227" cy="3046988"/>
          </a:xfrm>
          <a:prstGeom prst="rect">
            <a:avLst/>
          </a:prstGeom>
          <a:noFill/>
        </p:spPr>
        <p:txBody>
          <a:bodyPr wrap="square" rtlCol="0">
            <a:spAutoFit/>
          </a:bodyPr>
          <a:lstStyle/>
          <a:p>
            <a:r>
              <a:rPr lang="en-US" sz="3200" b="1" dirty="0">
                <a:solidFill>
                  <a:srgbClr val="3DAA73"/>
                </a:solidFill>
                <a:latin typeface="Arial Bold"/>
                <a:cs typeface="Arial Bold"/>
                <a:sym typeface="Arial Bold"/>
              </a:rPr>
              <a:t>Addresses</a:t>
            </a:r>
          </a:p>
          <a:p>
            <a:endParaRPr lang="en-US" sz="3200" b="1" dirty="0">
              <a:solidFill>
                <a:srgbClr val="3DAA73"/>
              </a:solidFill>
              <a:latin typeface="Arial Bold"/>
              <a:cs typeface="Arial Bold"/>
              <a:sym typeface="Arial Bold"/>
            </a:endParaRPr>
          </a:p>
          <a:p>
            <a:pPr marL="342900" indent="-342900">
              <a:buFont typeface="Wingdings" panose="05000000000000000000" pitchFamily="2" charset="2"/>
              <a:buChar char="v"/>
            </a:pPr>
            <a:r>
              <a:rPr lang="en-US" sz="2400" dirty="0"/>
              <a:t>Current address is important to maintain the integrity of a medical record.</a:t>
            </a:r>
          </a:p>
          <a:p>
            <a:pPr marL="342900" indent="-342900">
              <a:buFont typeface="Wingdings" panose="05000000000000000000" pitchFamily="2" charset="2"/>
              <a:buChar char="v"/>
            </a:pPr>
            <a:r>
              <a:rPr lang="en-US" sz="2400" dirty="0"/>
              <a:t>A medical record must contain all previous addresses to help identify the client.</a:t>
            </a:r>
          </a:p>
          <a:p>
            <a:endParaRPr lang="en-AU" sz="3200" dirty="0"/>
          </a:p>
        </p:txBody>
      </p:sp>
      <p:pic>
        <p:nvPicPr>
          <p:cNvPr id="4" name="Picture 3">
            <a:extLst>
              <a:ext uri="{FF2B5EF4-FFF2-40B4-BE49-F238E27FC236}">
                <a16:creationId xmlns:a16="http://schemas.microsoft.com/office/drawing/2014/main" id="{62658A50-BA60-C178-96C4-1AF08E089372}"/>
              </a:ext>
            </a:extLst>
          </p:cNvPr>
          <p:cNvPicPr>
            <a:picLocks noChangeAspect="1"/>
          </p:cNvPicPr>
          <p:nvPr/>
        </p:nvPicPr>
        <p:blipFill>
          <a:blip r:embed="rId4"/>
          <a:stretch>
            <a:fillRect/>
          </a:stretch>
        </p:blipFill>
        <p:spPr>
          <a:xfrm>
            <a:off x="947324" y="3032005"/>
            <a:ext cx="9465904" cy="2264486"/>
          </a:xfrm>
          <a:prstGeom prst="rect">
            <a:avLst/>
          </a:prstGeom>
        </p:spPr>
      </p:pic>
      <p:sp>
        <p:nvSpPr>
          <p:cNvPr id="5" name="TextBox 4">
            <a:extLst>
              <a:ext uri="{FF2B5EF4-FFF2-40B4-BE49-F238E27FC236}">
                <a16:creationId xmlns:a16="http://schemas.microsoft.com/office/drawing/2014/main" id="{E85566C8-F6A6-D17E-B61B-1F56CE3D964E}"/>
              </a:ext>
            </a:extLst>
          </p:cNvPr>
          <p:cNvSpPr txBox="1"/>
          <p:nvPr/>
        </p:nvSpPr>
        <p:spPr>
          <a:xfrm>
            <a:off x="1485700" y="5494007"/>
            <a:ext cx="8623066" cy="369332"/>
          </a:xfrm>
          <a:prstGeom prst="rect">
            <a:avLst/>
          </a:prstGeom>
          <a:noFill/>
        </p:spPr>
        <p:txBody>
          <a:bodyPr wrap="none" rtlCol="0">
            <a:spAutoFit/>
          </a:bodyPr>
          <a:lstStyle/>
          <a:p>
            <a:r>
              <a:rPr lang="en-US" i="1" dirty="0"/>
              <a:t>Tip – ask caregivers if they received the </a:t>
            </a:r>
            <a:r>
              <a:rPr lang="en-US" i="1" dirty="0" err="1"/>
              <a:t>sms</a:t>
            </a:r>
            <a:r>
              <a:rPr lang="en-US" i="1" dirty="0"/>
              <a:t> reminder to check current contact details.</a:t>
            </a:r>
            <a:endParaRPr lang="en-AU" i="1" dirty="0"/>
          </a:p>
        </p:txBody>
      </p:sp>
    </p:spTree>
    <p:extLst>
      <p:ext uri="{BB962C8B-B14F-4D97-AF65-F5344CB8AC3E}">
        <p14:creationId xmlns:p14="http://schemas.microsoft.com/office/powerpoint/2010/main" val="275785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65912-EC81-CE34-42B8-D4E4642D2A7D}"/>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01D1F4C0-DFF8-D34A-3973-7CEDE108063F}"/>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38B52FC8-A2B8-033A-AE7D-DFCD8138474D}"/>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2ACEA335-A81C-1FA6-14A7-9F8A98427331}"/>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7E7AC9CB-A90E-72DB-1E89-95AA0A5C8613}"/>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6E0F0FE7-F41E-4CCE-20ED-A189DBC5CC2A}"/>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1805ADEC-685C-7546-5B2B-1CDE0BBC64EA}"/>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92EAA4C9-1D15-9DD3-B95F-D4A4A69FFC15}"/>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273DF560-5F10-5F9C-444E-98AF9E7EA521}"/>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8732886E-69D6-09F5-0983-72F955C7F45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0B25D79B-F7E5-C1AD-6534-A7F528296127}"/>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61208EC5-89B3-39BE-A4DA-9C704C0ECD9F}"/>
              </a:ext>
            </a:extLst>
          </p:cNvPr>
          <p:cNvSpPr txBox="1"/>
          <p:nvPr/>
        </p:nvSpPr>
        <p:spPr>
          <a:xfrm>
            <a:off x="947322" y="697117"/>
            <a:ext cx="9924994" cy="1077218"/>
          </a:xfrm>
          <a:prstGeom prst="rect">
            <a:avLst/>
          </a:prstGeom>
          <a:noFill/>
        </p:spPr>
        <p:txBody>
          <a:bodyPr wrap="square" rtlCol="0">
            <a:spAutoFit/>
          </a:bodyPr>
          <a:lstStyle/>
          <a:p>
            <a:endParaRPr lang="en-US" sz="3200" b="1" dirty="0">
              <a:solidFill>
                <a:srgbClr val="3DAA73"/>
              </a:solidFill>
              <a:latin typeface="Arial Bold"/>
              <a:cs typeface="Arial Bold"/>
              <a:sym typeface="Arial Bold"/>
            </a:endParaRPr>
          </a:p>
          <a:p>
            <a:endParaRPr lang="en-US" sz="3200" b="1" dirty="0">
              <a:solidFill>
                <a:srgbClr val="3DAA73"/>
              </a:solidFill>
              <a:latin typeface="Arial Bold"/>
              <a:cs typeface="Arial Bold"/>
              <a:sym typeface="Arial Bold"/>
            </a:endParaRPr>
          </a:p>
        </p:txBody>
      </p:sp>
      <p:pic>
        <p:nvPicPr>
          <p:cNvPr id="4" name="Picture 3">
            <a:extLst>
              <a:ext uri="{FF2B5EF4-FFF2-40B4-BE49-F238E27FC236}">
                <a16:creationId xmlns:a16="http://schemas.microsoft.com/office/drawing/2014/main" id="{74C26864-B3A5-5C9C-93A1-4D9EBD393910}"/>
              </a:ext>
            </a:extLst>
          </p:cNvPr>
          <p:cNvPicPr>
            <a:picLocks noChangeAspect="1"/>
          </p:cNvPicPr>
          <p:nvPr/>
        </p:nvPicPr>
        <p:blipFill>
          <a:blip r:embed="rId4"/>
          <a:stretch>
            <a:fillRect/>
          </a:stretch>
        </p:blipFill>
        <p:spPr>
          <a:xfrm>
            <a:off x="468230" y="379690"/>
            <a:ext cx="11631596" cy="5338276"/>
          </a:xfrm>
          <a:prstGeom prst="rect">
            <a:avLst/>
          </a:prstGeom>
        </p:spPr>
      </p:pic>
    </p:spTree>
    <p:extLst>
      <p:ext uri="{BB962C8B-B14F-4D97-AF65-F5344CB8AC3E}">
        <p14:creationId xmlns:p14="http://schemas.microsoft.com/office/powerpoint/2010/main" val="2005723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70E62-E3A3-5D20-5365-63C8FAA772EE}"/>
            </a:ext>
          </a:extLst>
        </p:cNvPr>
        <p:cNvGrpSpPr/>
        <p:nvPr/>
      </p:nvGrpSpPr>
      <p:grpSpPr>
        <a:xfrm>
          <a:off x="0" y="0"/>
          <a:ext cx="0" cy="0"/>
          <a:chOff x="0" y="0"/>
          <a:chExt cx="0" cy="0"/>
        </a:xfrm>
      </p:grpSpPr>
      <p:grpSp>
        <p:nvGrpSpPr>
          <p:cNvPr id="12" name="Group 12">
            <a:extLst>
              <a:ext uri="{FF2B5EF4-FFF2-40B4-BE49-F238E27FC236}">
                <a16:creationId xmlns:a16="http://schemas.microsoft.com/office/drawing/2014/main" id="{2AA41DD7-4B58-A1F4-916B-F1085C2164EB}"/>
              </a:ext>
            </a:extLst>
          </p:cNvPr>
          <p:cNvGrpSpPr/>
          <p:nvPr/>
        </p:nvGrpSpPr>
        <p:grpSpPr>
          <a:xfrm>
            <a:off x="0" y="5974543"/>
            <a:ext cx="12192000" cy="988690"/>
            <a:chOff x="0" y="-96441"/>
            <a:chExt cx="24384000" cy="1977379"/>
          </a:xfrm>
        </p:grpSpPr>
        <p:grpSp>
          <p:nvGrpSpPr>
            <p:cNvPr id="13" name="Group 13">
              <a:extLst>
                <a:ext uri="{FF2B5EF4-FFF2-40B4-BE49-F238E27FC236}">
                  <a16:creationId xmlns:a16="http://schemas.microsoft.com/office/drawing/2014/main" id="{67658B4C-C356-2BB1-F8A0-B6F088B435BA}"/>
                </a:ext>
              </a:extLst>
            </p:cNvPr>
            <p:cNvGrpSpPr/>
            <p:nvPr/>
          </p:nvGrpSpPr>
          <p:grpSpPr>
            <a:xfrm>
              <a:off x="0" y="-96441"/>
              <a:ext cx="24384000" cy="1860360"/>
              <a:chOff x="0" y="-19050"/>
              <a:chExt cx="4816593" cy="367478"/>
            </a:xfrm>
          </p:grpSpPr>
          <p:sp>
            <p:nvSpPr>
              <p:cNvPr id="14" name="Freeform 14">
                <a:extLst>
                  <a:ext uri="{FF2B5EF4-FFF2-40B4-BE49-F238E27FC236}">
                    <a16:creationId xmlns:a16="http://schemas.microsoft.com/office/drawing/2014/main" id="{D0D12BDD-4BCD-6FB1-3F49-E17EB4B6C7AA}"/>
                  </a:ext>
                </a:extLst>
              </p:cNvPr>
              <p:cNvSpPr/>
              <p:nvPr/>
            </p:nvSpPr>
            <p:spPr>
              <a:xfrm>
                <a:off x="0" y="0"/>
                <a:ext cx="4816592" cy="348428"/>
              </a:xfrm>
              <a:custGeom>
                <a:avLst/>
                <a:gdLst/>
                <a:ahLst/>
                <a:cxnLst/>
                <a:rect l="l" t="t" r="r" b="b"/>
                <a:pathLst>
                  <a:path w="4816592" h="348428">
                    <a:moveTo>
                      <a:pt x="0" y="0"/>
                    </a:moveTo>
                    <a:lnTo>
                      <a:pt x="4816592" y="0"/>
                    </a:lnTo>
                    <a:lnTo>
                      <a:pt x="4816592" y="348428"/>
                    </a:lnTo>
                    <a:lnTo>
                      <a:pt x="0" y="348428"/>
                    </a:lnTo>
                    <a:close/>
                  </a:path>
                </a:pathLst>
              </a:custGeom>
              <a:solidFill>
                <a:srgbClr val="3DAA73"/>
              </a:solidFill>
            </p:spPr>
            <p:txBody>
              <a:bodyPr/>
              <a:lstStyle/>
              <a:p>
                <a:endParaRPr lang="en-AU" sz="1200"/>
              </a:p>
            </p:txBody>
          </p:sp>
          <p:sp>
            <p:nvSpPr>
              <p:cNvPr id="15" name="TextBox 15">
                <a:extLst>
                  <a:ext uri="{FF2B5EF4-FFF2-40B4-BE49-F238E27FC236}">
                    <a16:creationId xmlns:a16="http://schemas.microsoft.com/office/drawing/2014/main" id="{75B89E15-42EF-39FD-3696-C512F5955B9B}"/>
                  </a:ext>
                </a:extLst>
              </p:cNvPr>
              <p:cNvSpPr txBox="1"/>
              <p:nvPr/>
            </p:nvSpPr>
            <p:spPr>
              <a:xfrm>
                <a:off x="0" y="-19050"/>
                <a:ext cx="4816593" cy="367478"/>
              </a:xfrm>
              <a:prstGeom prst="rect">
                <a:avLst/>
              </a:prstGeom>
            </p:spPr>
            <p:txBody>
              <a:bodyPr lIns="33867" tIns="33867" rIns="33867" bIns="33867" rtlCol="0" anchor="ctr"/>
              <a:lstStyle/>
              <a:p>
                <a:pPr algn="ctr">
                  <a:lnSpc>
                    <a:spcPts val="1646"/>
                  </a:lnSpc>
                </a:pPr>
                <a:endParaRPr sz="1200"/>
              </a:p>
            </p:txBody>
          </p:sp>
        </p:grpSp>
        <p:sp>
          <p:nvSpPr>
            <p:cNvPr id="16" name="Freeform 16">
              <a:extLst>
                <a:ext uri="{FF2B5EF4-FFF2-40B4-BE49-F238E27FC236}">
                  <a16:creationId xmlns:a16="http://schemas.microsoft.com/office/drawing/2014/main" id="{CCDF29D8-CBB4-9381-BF16-00E0211261C7}"/>
                </a:ext>
              </a:extLst>
            </p:cNvPr>
            <p:cNvSpPr/>
            <p:nvPr/>
          </p:nvSpPr>
          <p:spPr>
            <a:xfrm>
              <a:off x="20888512" y="364369"/>
              <a:ext cx="2785130" cy="1035181"/>
            </a:xfrm>
            <a:custGeom>
              <a:avLst/>
              <a:gdLst/>
              <a:ahLst/>
              <a:cxnLst/>
              <a:rect l="l" t="t" r="r" b="b"/>
              <a:pathLst>
                <a:path w="2785130" h="1035181">
                  <a:moveTo>
                    <a:pt x="0" y="0"/>
                  </a:moveTo>
                  <a:lnTo>
                    <a:pt x="2785131" y="0"/>
                  </a:lnTo>
                  <a:lnTo>
                    <a:pt x="2785131" y="1035181"/>
                  </a:lnTo>
                  <a:lnTo>
                    <a:pt x="0" y="1035181"/>
                  </a:lnTo>
                  <a:lnTo>
                    <a:pt x="0" y="0"/>
                  </a:lnTo>
                  <a:close/>
                </a:path>
              </a:pathLst>
            </a:custGeom>
            <a:blipFill>
              <a:blip r:embed="rId3"/>
              <a:stretch>
                <a:fillRect/>
              </a:stretch>
            </a:blipFill>
          </p:spPr>
          <p:txBody>
            <a:bodyPr/>
            <a:lstStyle/>
            <a:p>
              <a:endParaRPr lang="en-AU" sz="1200"/>
            </a:p>
          </p:txBody>
        </p:sp>
        <p:sp>
          <p:nvSpPr>
            <p:cNvPr id="17" name="AutoShape 17">
              <a:extLst>
                <a:ext uri="{FF2B5EF4-FFF2-40B4-BE49-F238E27FC236}">
                  <a16:creationId xmlns:a16="http://schemas.microsoft.com/office/drawing/2014/main" id="{A991C8CB-31F6-9C0A-5E60-8B509FF5EC56}"/>
                </a:ext>
              </a:extLst>
            </p:cNvPr>
            <p:cNvSpPr/>
            <p:nvPr/>
          </p:nvSpPr>
          <p:spPr>
            <a:xfrm flipV="1">
              <a:off x="1894647" y="0"/>
              <a:ext cx="0" cy="1880938"/>
            </a:xfrm>
            <a:prstGeom prst="line">
              <a:avLst/>
            </a:prstGeom>
            <a:ln w="50800" cap="flat">
              <a:solidFill>
                <a:srgbClr val="FFFFFF"/>
              </a:solidFill>
              <a:prstDash val="solid"/>
              <a:headEnd type="none" w="sm" len="sm"/>
              <a:tailEnd type="none" w="sm" len="sm"/>
            </a:ln>
          </p:spPr>
          <p:txBody>
            <a:bodyPr/>
            <a:lstStyle/>
            <a:p>
              <a:endParaRPr lang="en-AU" sz="1200"/>
            </a:p>
          </p:txBody>
        </p:sp>
        <p:sp>
          <p:nvSpPr>
            <p:cNvPr id="18" name="TextBox 18">
              <a:extLst>
                <a:ext uri="{FF2B5EF4-FFF2-40B4-BE49-F238E27FC236}">
                  <a16:creationId xmlns:a16="http://schemas.microsoft.com/office/drawing/2014/main" id="{BC6BC8BD-1D2A-DFE7-6EE1-80ADCF2872DF}"/>
                </a:ext>
              </a:extLst>
            </p:cNvPr>
            <p:cNvSpPr txBox="1"/>
            <p:nvPr/>
          </p:nvSpPr>
          <p:spPr>
            <a:xfrm>
              <a:off x="757568" y="637696"/>
              <a:ext cx="357784" cy="381772"/>
            </a:xfrm>
            <a:prstGeom prst="rect">
              <a:avLst/>
            </a:prstGeom>
          </p:spPr>
          <p:txBody>
            <a:bodyPr lIns="0" tIns="0" rIns="0" bIns="0" rtlCol="0" anchor="t">
              <a:spAutoFit/>
            </a:bodyPr>
            <a:lstStyle/>
            <a:p>
              <a:pPr algn="ctr">
                <a:lnSpc>
                  <a:spcPts val="1646"/>
                </a:lnSpc>
                <a:spcBef>
                  <a:spcPct val="0"/>
                </a:spcBef>
              </a:pPr>
              <a:endParaRPr lang="en-US" sz="1266">
                <a:solidFill>
                  <a:srgbClr val="FFFFFF"/>
                </a:solidFill>
                <a:latin typeface="Arial"/>
                <a:ea typeface="Arial"/>
                <a:cs typeface="Arial"/>
                <a:sym typeface="Arial"/>
              </a:endParaRPr>
            </a:p>
          </p:txBody>
        </p:sp>
        <p:sp>
          <p:nvSpPr>
            <p:cNvPr id="19" name="TextBox 19">
              <a:extLst>
                <a:ext uri="{FF2B5EF4-FFF2-40B4-BE49-F238E27FC236}">
                  <a16:creationId xmlns:a16="http://schemas.microsoft.com/office/drawing/2014/main" id="{86434661-CCFF-3DBD-BF85-5A5C37A722E6}"/>
                </a:ext>
              </a:extLst>
            </p:cNvPr>
            <p:cNvSpPr txBox="1"/>
            <p:nvPr/>
          </p:nvSpPr>
          <p:spPr>
            <a:xfrm>
              <a:off x="2345912" y="637696"/>
              <a:ext cx="12968336" cy="379848"/>
            </a:xfrm>
            <a:prstGeom prst="rect">
              <a:avLst/>
            </a:prstGeom>
          </p:spPr>
          <p:txBody>
            <a:bodyPr lIns="0" tIns="0" rIns="0" bIns="0" rtlCol="0" anchor="t">
              <a:spAutoFit/>
            </a:bodyPr>
            <a:lstStyle/>
            <a:p>
              <a:pPr>
                <a:lnSpc>
                  <a:spcPts val="1646"/>
                </a:lnSpc>
                <a:spcBef>
                  <a:spcPct val="0"/>
                </a:spcBef>
              </a:pPr>
              <a:r>
                <a:rPr lang="en-US" sz="1233" dirty="0">
                  <a:solidFill>
                    <a:srgbClr val="FFFFFF"/>
                  </a:solidFill>
                  <a:latin typeface="Arial"/>
                  <a:ea typeface="Arial"/>
                  <a:cs typeface="Arial"/>
                </a:rPr>
                <a:t>CDIS User Group – Admin Feb 2025</a:t>
              </a:r>
            </a:p>
          </p:txBody>
        </p:sp>
      </p:grpSp>
      <p:sp>
        <p:nvSpPr>
          <p:cNvPr id="2" name="Rectangle 1">
            <a:extLst>
              <a:ext uri="{FF2B5EF4-FFF2-40B4-BE49-F238E27FC236}">
                <a16:creationId xmlns:a16="http://schemas.microsoft.com/office/drawing/2014/main" id="{F26F7150-76D2-A3B1-DDD9-45978A7A3F68}"/>
              </a:ext>
            </a:extLst>
          </p:cNvPr>
          <p:cNvSpPr>
            <a:spLocks noChangeArrowheads="1"/>
          </p:cNvSpPr>
          <p:nvPr/>
        </p:nvSpPr>
        <p:spPr bwMode="auto">
          <a:xfrm>
            <a:off x="0" y="-123109"/>
            <a:ext cx="1231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0960" tIns="30480" rIns="60960" bIns="30480" numCol="1" anchor="ctr" anchorCtr="0" compatLnSpc="1">
            <a:prstTxWarp prst="textNoShape">
              <a:avLst/>
            </a:prstTxWarp>
            <a:spAutoFit/>
          </a:bodyPr>
          <a:lstStyle/>
          <a:p>
            <a:endParaRPr lang="en-AU" sz="1200"/>
          </a:p>
        </p:txBody>
      </p:sp>
      <p:sp>
        <p:nvSpPr>
          <p:cNvPr id="9" name="Title 8">
            <a:extLst>
              <a:ext uri="{FF2B5EF4-FFF2-40B4-BE49-F238E27FC236}">
                <a16:creationId xmlns:a16="http://schemas.microsoft.com/office/drawing/2014/main" id="{E10C215A-1DDD-DC01-8B9E-EEA2A641A8F3}"/>
              </a:ext>
            </a:extLst>
          </p:cNvPr>
          <p:cNvSpPr>
            <a:spLocks noGrp="1"/>
          </p:cNvSpPr>
          <p:nvPr>
            <p:ph type="title"/>
          </p:nvPr>
        </p:nvSpPr>
        <p:spPr/>
        <p:txBody>
          <a:bodyPr/>
          <a:lstStyle/>
          <a:p>
            <a:br>
              <a:rPr lang="en-US"/>
            </a:br>
            <a:endParaRPr lang="en-AU"/>
          </a:p>
        </p:txBody>
      </p:sp>
      <p:sp>
        <p:nvSpPr>
          <p:cNvPr id="3" name="TextBox 2">
            <a:extLst>
              <a:ext uri="{FF2B5EF4-FFF2-40B4-BE49-F238E27FC236}">
                <a16:creationId xmlns:a16="http://schemas.microsoft.com/office/drawing/2014/main" id="{8869DE13-9B6E-3BA0-D961-A8377F204BE8}"/>
              </a:ext>
            </a:extLst>
          </p:cNvPr>
          <p:cNvSpPr txBox="1"/>
          <p:nvPr/>
        </p:nvSpPr>
        <p:spPr>
          <a:xfrm>
            <a:off x="947322" y="697117"/>
            <a:ext cx="9924994" cy="1077218"/>
          </a:xfrm>
          <a:prstGeom prst="rect">
            <a:avLst/>
          </a:prstGeom>
          <a:noFill/>
        </p:spPr>
        <p:txBody>
          <a:bodyPr wrap="square" rtlCol="0">
            <a:spAutoFit/>
          </a:bodyPr>
          <a:lstStyle/>
          <a:p>
            <a:r>
              <a:rPr lang="en-US" sz="3200" b="1" dirty="0">
                <a:solidFill>
                  <a:srgbClr val="3DAA73"/>
                </a:solidFill>
                <a:latin typeface="Arial Bold"/>
                <a:cs typeface="Arial Bold"/>
                <a:sym typeface="Arial Bold"/>
              </a:rPr>
              <a:t>Legend</a:t>
            </a:r>
          </a:p>
          <a:p>
            <a:endParaRPr lang="en-US" sz="3200" b="1" dirty="0">
              <a:solidFill>
                <a:srgbClr val="3DAA73"/>
              </a:solidFill>
              <a:latin typeface="Arial Bold"/>
              <a:cs typeface="Arial Bold"/>
              <a:sym typeface="Arial Bold"/>
            </a:endParaRPr>
          </a:p>
        </p:txBody>
      </p:sp>
      <p:pic>
        <p:nvPicPr>
          <p:cNvPr id="4" name="Picture 3">
            <a:extLst>
              <a:ext uri="{FF2B5EF4-FFF2-40B4-BE49-F238E27FC236}">
                <a16:creationId xmlns:a16="http://schemas.microsoft.com/office/drawing/2014/main" id="{D80E4F71-753D-E982-09CC-5AB1756F1365}"/>
              </a:ext>
            </a:extLst>
          </p:cNvPr>
          <p:cNvPicPr>
            <a:picLocks noChangeAspect="1"/>
          </p:cNvPicPr>
          <p:nvPr/>
        </p:nvPicPr>
        <p:blipFill>
          <a:blip r:embed="rId4"/>
          <a:stretch>
            <a:fillRect/>
          </a:stretch>
        </p:blipFill>
        <p:spPr>
          <a:xfrm>
            <a:off x="469530" y="2174404"/>
            <a:ext cx="6579161" cy="3563712"/>
          </a:xfrm>
          <a:prstGeom prst="rect">
            <a:avLst/>
          </a:prstGeom>
        </p:spPr>
      </p:pic>
      <p:pic>
        <p:nvPicPr>
          <p:cNvPr id="5" name="Picture 4">
            <a:extLst>
              <a:ext uri="{FF2B5EF4-FFF2-40B4-BE49-F238E27FC236}">
                <a16:creationId xmlns:a16="http://schemas.microsoft.com/office/drawing/2014/main" id="{90762E6E-7EEE-02D8-8343-211D2D550066}"/>
              </a:ext>
            </a:extLst>
          </p:cNvPr>
          <p:cNvPicPr>
            <a:picLocks noChangeAspect="1"/>
          </p:cNvPicPr>
          <p:nvPr/>
        </p:nvPicPr>
        <p:blipFill>
          <a:blip r:embed="rId5"/>
          <a:stretch>
            <a:fillRect/>
          </a:stretch>
        </p:blipFill>
        <p:spPr>
          <a:xfrm>
            <a:off x="7367808" y="801929"/>
            <a:ext cx="4525006" cy="4944165"/>
          </a:xfrm>
          <a:prstGeom prst="rect">
            <a:avLst/>
          </a:prstGeom>
        </p:spPr>
      </p:pic>
    </p:spTree>
    <p:extLst>
      <p:ext uri="{BB962C8B-B14F-4D97-AF65-F5344CB8AC3E}">
        <p14:creationId xmlns:p14="http://schemas.microsoft.com/office/powerpoint/2010/main" val="237964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14816</TotalTime>
  <Words>2660</Words>
  <Application>Microsoft Office PowerPoint</Application>
  <PresentationFormat>Widescreen</PresentationFormat>
  <Paragraphs>262</Paragraphs>
  <Slides>26</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Aptos</vt:lpstr>
      <vt:lpstr>Aptos Display</vt:lpstr>
      <vt:lpstr>Arial</vt:lpstr>
      <vt:lpstr>Arial Bold</vt:lpstr>
      <vt:lpstr>Bradley Hand ITC</vt:lpstr>
      <vt:lpstr>Calibri</vt:lpstr>
      <vt:lpstr>Segoe UI</vt:lpstr>
      <vt:lpstr>Wingdings</vt:lpstr>
      <vt:lpstr>Office Theme</vt:lpstr>
      <vt:lpstr> </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Melissa Ryan</dc:creator>
  <cp:lastModifiedBy>Melissa Ryan</cp:lastModifiedBy>
  <cp:revision>2</cp:revision>
  <dcterms:created xsi:type="dcterms:W3CDTF">2025-02-03T22:49:18Z</dcterms:created>
  <dcterms:modified xsi:type="dcterms:W3CDTF">2025-03-21T02:03:41Z</dcterms:modified>
</cp:coreProperties>
</file>