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256" r:id="rId3"/>
    <p:sldId id="350" r:id="rId4"/>
    <p:sldId id="346" r:id="rId5"/>
    <p:sldId id="330" r:id="rId6"/>
    <p:sldId id="328" r:id="rId7"/>
    <p:sldId id="348" r:id="rId8"/>
    <p:sldId id="331" r:id="rId9"/>
    <p:sldId id="349" r:id="rId10"/>
    <p:sldId id="340" r:id="rId11"/>
    <p:sldId id="335" r:id="rId12"/>
    <p:sldId id="342" r:id="rId13"/>
    <p:sldId id="336" r:id="rId14"/>
    <p:sldId id="343"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13C5B-43F5-488C-8F2F-4E5DEC7B7609}" v="26" dt="2024-08-05T06:44:34.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6" d="100"/>
          <a:sy n="106"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05813C5B-43F5-488C-8F2F-4E5DEC7B7609}"/>
    <pc:docChg chg="undo redo custSel addSld modSld sldOrd">
      <pc:chgData name="Melissa Ryan" userId="169f3ad4-a1c1-4d4c-bc50-d9e66cb109a9" providerId="ADAL" clId="{05813C5B-43F5-488C-8F2F-4E5DEC7B7609}" dt="2024-08-05T23:14:40.065" v="3244" actId="313"/>
      <pc:docMkLst>
        <pc:docMk/>
      </pc:docMkLst>
      <pc:sldChg chg="addSp delSp modSp mod modClrScheme chgLayout">
        <pc:chgData name="Melissa Ryan" userId="169f3ad4-a1c1-4d4c-bc50-d9e66cb109a9" providerId="ADAL" clId="{05813C5B-43F5-488C-8F2F-4E5DEC7B7609}" dt="2024-08-05T04:48:04.005" v="729"/>
        <pc:sldMkLst>
          <pc:docMk/>
          <pc:sldMk cId="2814199128" sldId="256"/>
        </pc:sldMkLst>
        <pc:spChg chg="del mod ord">
          <ac:chgData name="Melissa Ryan" userId="169f3ad4-a1c1-4d4c-bc50-d9e66cb109a9" providerId="ADAL" clId="{05813C5B-43F5-488C-8F2F-4E5DEC7B7609}" dt="2024-08-05T04:30:58.623" v="31" actId="700"/>
          <ac:spMkLst>
            <pc:docMk/>
            <pc:sldMk cId="2814199128" sldId="256"/>
            <ac:spMk id="2" creationId="{2CC80EEA-7B96-F432-64E7-9F09552C15F6}"/>
          </ac:spMkLst>
        </pc:spChg>
        <pc:spChg chg="del mod ord">
          <ac:chgData name="Melissa Ryan" userId="169f3ad4-a1c1-4d4c-bc50-d9e66cb109a9" providerId="ADAL" clId="{05813C5B-43F5-488C-8F2F-4E5DEC7B7609}" dt="2024-08-05T04:30:58.623" v="31" actId="700"/>
          <ac:spMkLst>
            <pc:docMk/>
            <pc:sldMk cId="2814199128" sldId="256"/>
            <ac:spMk id="3" creationId="{F12DEBDD-CE71-9121-32C3-00B58C524348}"/>
          </ac:spMkLst>
        </pc:spChg>
        <pc:spChg chg="add mod ord">
          <ac:chgData name="Melissa Ryan" userId="169f3ad4-a1c1-4d4c-bc50-d9e66cb109a9" providerId="ADAL" clId="{05813C5B-43F5-488C-8F2F-4E5DEC7B7609}" dt="2024-08-05T04:31:01.118" v="37" actId="20577"/>
          <ac:spMkLst>
            <pc:docMk/>
            <pc:sldMk cId="2814199128" sldId="256"/>
            <ac:spMk id="4" creationId="{9726C2A8-E974-A3F6-6375-5C53BB2A1B41}"/>
          </ac:spMkLst>
        </pc:spChg>
        <pc:spChg chg="add mod ord">
          <ac:chgData name="Melissa Ryan" userId="169f3ad4-a1c1-4d4c-bc50-d9e66cb109a9" providerId="ADAL" clId="{05813C5B-43F5-488C-8F2F-4E5DEC7B7609}" dt="2024-08-05T04:48:04.005" v="729"/>
          <ac:spMkLst>
            <pc:docMk/>
            <pc:sldMk cId="2814199128" sldId="256"/>
            <ac:spMk id="5" creationId="{72706109-9445-ED2F-CB9F-CB24C80FD278}"/>
          </ac:spMkLst>
        </pc:spChg>
      </pc:sldChg>
      <pc:sldChg chg="modSp mod">
        <pc:chgData name="Melissa Ryan" userId="169f3ad4-a1c1-4d4c-bc50-d9e66cb109a9" providerId="ADAL" clId="{05813C5B-43F5-488C-8F2F-4E5DEC7B7609}" dt="2024-07-18T06:27:56.378" v="30" actId="20577"/>
        <pc:sldMkLst>
          <pc:docMk/>
          <pc:sldMk cId="3201992264" sldId="327"/>
        </pc:sldMkLst>
        <pc:spChg chg="mod">
          <ac:chgData name="Melissa Ryan" userId="169f3ad4-a1c1-4d4c-bc50-d9e66cb109a9" providerId="ADAL" clId="{05813C5B-43F5-488C-8F2F-4E5DEC7B7609}" dt="2024-07-18T06:27:48.120" v="18" actId="20577"/>
          <ac:spMkLst>
            <pc:docMk/>
            <pc:sldMk cId="3201992264" sldId="327"/>
            <ac:spMk id="2" creationId="{24DF0C0C-4431-4DF8-8D2F-F134EADB5357}"/>
          </ac:spMkLst>
        </pc:spChg>
        <pc:spChg chg="mod">
          <ac:chgData name="Melissa Ryan" userId="169f3ad4-a1c1-4d4c-bc50-d9e66cb109a9" providerId="ADAL" clId="{05813C5B-43F5-488C-8F2F-4E5DEC7B7609}" dt="2024-07-18T06:27:56.378" v="30" actId="20577"/>
          <ac:spMkLst>
            <pc:docMk/>
            <pc:sldMk cId="3201992264" sldId="327"/>
            <ac:spMk id="3" creationId="{9EFEE713-D7C0-468A-A5A5-112367389CED}"/>
          </ac:spMkLst>
        </pc:spChg>
      </pc:sldChg>
      <pc:sldChg chg="addSp delSp modSp new mod modClrScheme chgLayout">
        <pc:chgData name="Melissa Ryan" userId="169f3ad4-a1c1-4d4c-bc50-d9e66cb109a9" providerId="ADAL" clId="{05813C5B-43F5-488C-8F2F-4E5DEC7B7609}" dt="2024-08-05T21:56:49.188" v="3092" actId="20577"/>
        <pc:sldMkLst>
          <pc:docMk/>
          <pc:sldMk cId="3537654487" sldId="328"/>
        </pc:sldMkLst>
        <pc:spChg chg="mod ord">
          <ac:chgData name="Melissa Ryan" userId="169f3ad4-a1c1-4d4c-bc50-d9e66cb109a9" providerId="ADAL" clId="{05813C5B-43F5-488C-8F2F-4E5DEC7B7609}" dt="2024-08-05T04:40:17.510" v="506" actId="700"/>
          <ac:spMkLst>
            <pc:docMk/>
            <pc:sldMk cId="3537654487" sldId="328"/>
            <ac:spMk id="2" creationId="{B26A8AAD-E8C4-13D2-57A9-434273C4F64F}"/>
          </ac:spMkLst>
        </pc:spChg>
        <pc:spChg chg="mod ord">
          <ac:chgData name="Melissa Ryan" userId="169f3ad4-a1c1-4d4c-bc50-d9e66cb109a9" providerId="ADAL" clId="{05813C5B-43F5-488C-8F2F-4E5DEC7B7609}" dt="2024-08-05T21:56:49.188" v="3092" actId="20577"/>
          <ac:spMkLst>
            <pc:docMk/>
            <pc:sldMk cId="3537654487" sldId="328"/>
            <ac:spMk id="3" creationId="{EE4AAEFB-7829-5E93-CD79-08548AA86DC8}"/>
          </ac:spMkLst>
        </pc:spChg>
        <pc:picChg chg="add del mod">
          <ac:chgData name="Melissa Ryan" userId="169f3ad4-a1c1-4d4c-bc50-d9e66cb109a9" providerId="ADAL" clId="{05813C5B-43F5-488C-8F2F-4E5DEC7B7609}" dt="2024-08-05T04:38:30.797" v="314" actId="478"/>
          <ac:picMkLst>
            <pc:docMk/>
            <pc:sldMk cId="3537654487" sldId="328"/>
            <ac:picMk id="5" creationId="{3C85053B-86A4-E249-CC69-614648B60301}"/>
          </ac:picMkLst>
        </pc:picChg>
        <pc:picChg chg="add mod">
          <ac:chgData name="Melissa Ryan" userId="169f3ad4-a1c1-4d4c-bc50-d9e66cb109a9" providerId="ADAL" clId="{05813C5B-43F5-488C-8F2F-4E5DEC7B7609}" dt="2024-08-05T04:32:53.939" v="77" actId="1076"/>
          <ac:picMkLst>
            <pc:docMk/>
            <pc:sldMk cId="3537654487" sldId="328"/>
            <ac:picMk id="1026" creationId="{76CCF945-05BF-ED00-A39A-375C3B012115}"/>
          </ac:picMkLst>
        </pc:picChg>
        <pc:picChg chg="add mod">
          <ac:chgData name="Melissa Ryan" userId="169f3ad4-a1c1-4d4c-bc50-d9e66cb109a9" providerId="ADAL" clId="{05813C5B-43F5-488C-8F2F-4E5DEC7B7609}" dt="2024-08-05T04:33:15.461" v="80" actId="1076"/>
          <ac:picMkLst>
            <pc:docMk/>
            <pc:sldMk cId="3537654487" sldId="328"/>
            <ac:picMk id="1027" creationId="{E8F3FBCC-A901-70CB-C0EE-1D12EFFD31A5}"/>
          </ac:picMkLst>
        </pc:picChg>
        <pc:picChg chg="add mod">
          <ac:chgData name="Melissa Ryan" userId="169f3ad4-a1c1-4d4c-bc50-d9e66cb109a9" providerId="ADAL" clId="{05813C5B-43F5-488C-8F2F-4E5DEC7B7609}" dt="2024-08-05T04:33:26.890" v="86" actId="1076"/>
          <ac:picMkLst>
            <pc:docMk/>
            <pc:sldMk cId="3537654487" sldId="328"/>
            <ac:picMk id="1028" creationId="{FEF3A713-A403-DE7A-8A17-C7B6F10F176A}"/>
          </ac:picMkLst>
        </pc:picChg>
        <pc:picChg chg="add mod">
          <ac:chgData name="Melissa Ryan" userId="169f3ad4-a1c1-4d4c-bc50-d9e66cb109a9" providerId="ADAL" clId="{05813C5B-43F5-488C-8F2F-4E5DEC7B7609}" dt="2024-08-05T04:34:07.166" v="167" actId="1076"/>
          <ac:picMkLst>
            <pc:docMk/>
            <pc:sldMk cId="3537654487" sldId="328"/>
            <ac:picMk id="1029" creationId="{840EC1F4-5D56-ABB5-46C1-50B66D22A9C6}"/>
          </ac:picMkLst>
        </pc:picChg>
      </pc:sldChg>
      <pc:sldChg chg="addSp delSp modSp new mod">
        <pc:chgData name="Melissa Ryan" userId="169f3ad4-a1c1-4d4c-bc50-d9e66cb109a9" providerId="ADAL" clId="{05813C5B-43F5-488C-8F2F-4E5DEC7B7609}" dt="2024-08-05T04:42:16.142" v="517"/>
        <pc:sldMkLst>
          <pc:docMk/>
          <pc:sldMk cId="3227559353" sldId="329"/>
        </pc:sldMkLst>
        <pc:spChg chg="mod">
          <ac:chgData name="Melissa Ryan" userId="169f3ad4-a1c1-4d4c-bc50-d9e66cb109a9" providerId="ADAL" clId="{05813C5B-43F5-488C-8F2F-4E5DEC7B7609}" dt="2024-08-05T04:42:16.142" v="517"/>
          <ac:spMkLst>
            <pc:docMk/>
            <pc:sldMk cId="3227559353" sldId="329"/>
            <ac:spMk id="2" creationId="{D4DFDF72-96EE-0AD5-B0A2-E932F86C7C83}"/>
          </ac:spMkLst>
        </pc:spChg>
        <pc:spChg chg="del mod">
          <ac:chgData name="Melissa Ryan" userId="169f3ad4-a1c1-4d4c-bc50-d9e66cb109a9" providerId="ADAL" clId="{05813C5B-43F5-488C-8F2F-4E5DEC7B7609}" dt="2024-08-05T04:42:07.395" v="516" actId="22"/>
          <ac:spMkLst>
            <pc:docMk/>
            <pc:sldMk cId="3227559353" sldId="329"/>
            <ac:spMk id="3" creationId="{167BB7EE-3E03-AED6-56AB-45C53ABB55B0}"/>
          </ac:spMkLst>
        </pc:spChg>
        <pc:picChg chg="add mod ord">
          <ac:chgData name="Melissa Ryan" userId="169f3ad4-a1c1-4d4c-bc50-d9e66cb109a9" providerId="ADAL" clId="{05813C5B-43F5-488C-8F2F-4E5DEC7B7609}" dt="2024-08-05T04:42:07.395" v="516" actId="22"/>
          <ac:picMkLst>
            <pc:docMk/>
            <pc:sldMk cId="3227559353" sldId="329"/>
            <ac:picMk id="5" creationId="{02F4E165-88F5-2ECD-4033-FA86AEB415A8}"/>
          </ac:picMkLst>
        </pc:picChg>
        <pc:picChg chg="add mod">
          <ac:chgData name="Melissa Ryan" userId="169f3ad4-a1c1-4d4c-bc50-d9e66cb109a9" providerId="ADAL" clId="{05813C5B-43F5-488C-8F2F-4E5DEC7B7609}" dt="2024-08-05T04:40:55.075" v="515" actId="1076"/>
          <ac:picMkLst>
            <pc:docMk/>
            <pc:sldMk cId="3227559353" sldId="329"/>
            <ac:picMk id="2050" creationId="{2604DB4A-20CB-C849-A09C-8C684C7FB43F}"/>
          </ac:picMkLst>
        </pc:picChg>
      </pc:sldChg>
      <pc:sldChg chg="modSp new mod ord">
        <pc:chgData name="Melissa Ryan" userId="169f3ad4-a1c1-4d4c-bc50-d9e66cb109a9" providerId="ADAL" clId="{05813C5B-43F5-488C-8F2F-4E5DEC7B7609}" dt="2024-08-05T04:47:55.411" v="726"/>
        <pc:sldMkLst>
          <pc:docMk/>
          <pc:sldMk cId="4138608677" sldId="330"/>
        </pc:sldMkLst>
        <pc:spChg chg="mod">
          <ac:chgData name="Melissa Ryan" userId="169f3ad4-a1c1-4d4c-bc50-d9e66cb109a9" providerId="ADAL" clId="{05813C5B-43F5-488C-8F2F-4E5DEC7B7609}" dt="2024-08-05T04:47:06.438" v="683" actId="20577"/>
          <ac:spMkLst>
            <pc:docMk/>
            <pc:sldMk cId="4138608677" sldId="330"/>
            <ac:spMk id="2" creationId="{319F17E4-C939-C8FB-E70A-88157EEC3101}"/>
          </ac:spMkLst>
        </pc:spChg>
        <pc:spChg chg="mod">
          <ac:chgData name="Melissa Ryan" userId="169f3ad4-a1c1-4d4c-bc50-d9e66cb109a9" providerId="ADAL" clId="{05813C5B-43F5-488C-8F2F-4E5DEC7B7609}" dt="2024-08-05T04:46:37.932" v="650" actId="5793"/>
          <ac:spMkLst>
            <pc:docMk/>
            <pc:sldMk cId="4138608677" sldId="330"/>
            <ac:spMk id="3" creationId="{7A3BB0AF-0284-5782-BAA5-22DDE5628F82}"/>
          </ac:spMkLst>
        </pc:spChg>
      </pc:sldChg>
      <pc:sldChg chg="modSp new mod">
        <pc:chgData name="Melissa Ryan" userId="169f3ad4-a1c1-4d4c-bc50-d9e66cb109a9" providerId="ADAL" clId="{05813C5B-43F5-488C-8F2F-4E5DEC7B7609}" dt="2024-08-05T04:56:22.758" v="1391" actId="20577"/>
        <pc:sldMkLst>
          <pc:docMk/>
          <pc:sldMk cId="2502596744" sldId="331"/>
        </pc:sldMkLst>
        <pc:spChg chg="mod">
          <ac:chgData name="Melissa Ryan" userId="169f3ad4-a1c1-4d4c-bc50-d9e66cb109a9" providerId="ADAL" clId="{05813C5B-43F5-488C-8F2F-4E5DEC7B7609}" dt="2024-08-05T04:53:59.951" v="1004" actId="20577"/>
          <ac:spMkLst>
            <pc:docMk/>
            <pc:sldMk cId="2502596744" sldId="331"/>
            <ac:spMk id="2" creationId="{E025C26E-A5DF-77CE-C416-4FA75FF91041}"/>
          </ac:spMkLst>
        </pc:spChg>
        <pc:spChg chg="mod">
          <ac:chgData name="Melissa Ryan" userId="169f3ad4-a1c1-4d4c-bc50-d9e66cb109a9" providerId="ADAL" clId="{05813C5B-43F5-488C-8F2F-4E5DEC7B7609}" dt="2024-08-05T04:56:22.758" v="1391" actId="20577"/>
          <ac:spMkLst>
            <pc:docMk/>
            <pc:sldMk cId="2502596744" sldId="331"/>
            <ac:spMk id="3" creationId="{195B22FC-B1D6-D13C-4791-E7C24EEA3460}"/>
          </ac:spMkLst>
        </pc:spChg>
      </pc:sldChg>
      <pc:sldChg chg="addSp delSp modSp new mod">
        <pc:chgData name="Melissa Ryan" userId="169f3ad4-a1c1-4d4c-bc50-d9e66cb109a9" providerId="ADAL" clId="{05813C5B-43F5-488C-8F2F-4E5DEC7B7609}" dt="2024-08-05T05:01:10.280" v="1586" actId="22"/>
        <pc:sldMkLst>
          <pc:docMk/>
          <pc:sldMk cId="532302038" sldId="332"/>
        </pc:sldMkLst>
        <pc:spChg chg="mod">
          <ac:chgData name="Melissa Ryan" userId="169f3ad4-a1c1-4d4c-bc50-d9e66cb109a9" providerId="ADAL" clId="{05813C5B-43F5-488C-8F2F-4E5DEC7B7609}" dt="2024-08-05T04:58:10.007" v="1477" actId="122"/>
          <ac:spMkLst>
            <pc:docMk/>
            <pc:sldMk cId="532302038" sldId="332"/>
            <ac:spMk id="2" creationId="{8F342959-42AF-EC89-8065-15C7BE7024D2}"/>
          </ac:spMkLst>
        </pc:spChg>
        <pc:spChg chg="del">
          <ac:chgData name="Melissa Ryan" userId="169f3ad4-a1c1-4d4c-bc50-d9e66cb109a9" providerId="ADAL" clId="{05813C5B-43F5-488C-8F2F-4E5DEC7B7609}" dt="2024-08-05T04:56:59.907" v="1393" actId="22"/>
          <ac:spMkLst>
            <pc:docMk/>
            <pc:sldMk cId="532302038" sldId="332"/>
            <ac:spMk id="3" creationId="{4AEFCBAC-65A2-4742-8BBA-F4FB9EC44B3C}"/>
          </ac:spMkLst>
        </pc:spChg>
        <pc:spChg chg="add mod">
          <ac:chgData name="Melissa Ryan" userId="169f3ad4-a1c1-4d4c-bc50-d9e66cb109a9" providerId="ADAL" clId="{05813C5B-43F5-488C-8F2F-4E5DEC7B7609}" dt="2024-08-05T05:00:53.105" v="1583" actId="27636"/>
          <ac:spMkLst>
            <pc:docMk/>
            <pc:sldMk cId="532302038" sldId="332"/>
            <ac:spMk id="7" creationId="{6DB9E2FA-4E87-EE3F-B19F-8E7419EDB921}"/>
          </ac:spMkLst>
        </pc:spChg>
        <pc:spChg chg="add del">
          <ac:chgData name="Melissa Ryan" userId="169f3ad4-a1c1-4d4c-bc50-d9e66cb109a9" providerId="ADAL" clId="{05813C5B-43F5-488C-8F2F-4E5DEC7B7609}" dt="2024-08-05T05:01:10.280" v="1586" actId="22"/>
          <ac:spMkLst>
            <pc:docMk/>
            <pc:sldMk cId="532302038" sldId="332"/>
            <ac:spMk id="11" creationId="{1F0F63BB-EFD6-F7A9-A14F-4FE061D5174D}"/>
          </ac:spMkLst>
        </pc:spChg>
        <pc:picChg chg="add del mod ord">
          <ac:chgData name="Melissa Ryan" userId="169f3ad4-a1c1-4d4c-bc50-d9e66cb109a9" providerId="ADAL" clId="{05813C5B-43F5-488C-8F2F-4E5DEC7B7609}" dt="2024-08-05T04:58:11.844" v="1478" actId="478"/>
          <ac:picMkLst>
            <pc:docMk/>
            <pc:sldMk cId="532302038" sldId="332"/>
            <ac:picMk id="5" creationId="{512BD38F-DAE8-F237-DDBA-050DCC215B01}"/>
          </ac:picMkLst>
        </pc:picChg>
        <pc:picChg chg="add mod">
          <ac:chgData name="Melissa Ryan" userId="169f3ad4-a1c1-4d4c-bc50-d9e66cb109a9" providerId="ADAL" clId="{05813C5B-43F5-488C-8F2F-4E5DEC7B7609}" dt="2024-08-05T05:00:58.245" v="1584" actId="14100"/>
          <ac:picMkLst>
            <pc:docMk/>
            <pc:sldMk cId="532302038" sldId="332"/>
            <ac:picMk id="9" creationId="{646A0D93-9E9D-7F85-9F74-FC2D88DDDC6A}"/>
          </ac:picMkLst>
        </pc:picChg>
      </pc:sldChg>
      <pc:sldChg chg="modSp new mod modNotesTx">
        <pc:chgData name="Melissa Ryan" userId="169f3ad4-a1c1-4d4c-bc50-d9e66cb109a9" providerId="ADAL" clId="{05813C5B-43F5-488C-8F2F-4E5DEC7B7609}" dt="2024-08-05T23:14:40.065" v="3244" actId="313"/>
        <pc:sldMkLst>
          <pc:docMk/>
          <pc:sldMk cId="2061506044" sldId="333"/>
        </pc:sldMkLst>
        <pc:spChg chg="mod">
          <ac:chgData name="Melissa Ryan" userId="169f3ad4-a1c1-4d4c-bc50-d9e66cb109a9" providerId="ADAL" clId="{05813C5B-43F5-488C-8F2F-4E5DEC7B7609}" dt="2024-08-05T05:01:31.022" v="1589" actId="122"/>
          <ac:spMkLst>
            <pc:docMk/>
            <pc:sldMk cId="2061506044" sldId="333"/>
            <ac:spMk id="2" creationId="{EA7FD2AE-3A07-498A-E9B1-6056E3BCF6A0}"/>
          </ac:spMkLst>
        </pc:spChg>
        <pc:spChg chg="mod">
          <ac:chgData name="Melissa Ryan" userId="169f3ad4-a1c1-4d4c-bc50-d9e66cb109a9" providerId="ADAL" clId="{05813C5B-43F5-488C-8F2F-4E5DEC7B7609}" dt="2024-08-05T05:03:27.936" v="2014" actId="27636"/>
          <ac:spMkLst>
            <pc:docMk/>
            <pc:sldMk cId="2061506044" sldId="333"/>
            <ac:spMk id="3" creationId="{D922D504-2A06-41B4-097D-D6CCD003A5EC}"/>
          </ac:spMkLst>
        </pc:spChg>
      </pc:sldChg>
      <pc:sldChg chg="addSp delSp modSp new mod setBg modNotesTx">
        <pc:chgData name="Melissa Ryan" userId="169f3ad4-a1c1-4d4c-bc50-d9e66cb109a9" providerId="ADAL" clId="{05813C5B-43F5-488C-8F2F-4E5DEC7B7609}" dt="2024-08-05T05:06:02.761" v="2093" actId="20577"/>
        <pc:sldMkLst>
          <pc:docMk/>
          <pc:sldMk cId="1640216370" sldId="334"/>
        </pc:sldMkLst>
        <pc:spChg chg="add del">
          <ac:chgData name="Melissa Ryan" userId="169f3ad4-a1c1-4d4c-bc50-d9e66cb109a9" providerId="ADAL" clId="{05813C5B-43F5-488C-8F2F-4E5DEC7B7609}" dt="2024-08-05T05:04:39.824" v="2021" actId="26606"/>
          <ac:spMkLst>
            <pc:docMk/>
            <pc:sldMk cId="1640216370" sldId="334"/>
            <ac:spMk id="2" creationId="{F84F0FF3-3F6B-1898-C3A0-FEA0B0397D27}"/>
          </ac:spMkLst>
        </pc:spChg>
        <pc:spChg chg="del">
          <ac:chgData name="Melissa Ryan" userId="169f3ad4-a1c1-4d4c-bc50-d9e66cb109a9" providerId="ADAL" clId="{05813C5B-43F5-488C-8F2F-4E5DEC7B7609}" dt="2024-08-05T05:04:20.996" v="2016"/>
          <ac:spMkLst>
            <pc:docMk/>
            <pc:sldMk cId="1640216370" sldId="334"/>
            <ac:spMk id="3" creationId="{A622EF12-A0F5-3E33-5DF0-B01B72A1EC47}"/>
          </ac:spMkLst>
        </pc:spChg>
        <pc:spChg chg="add del mod">
          <ac:chgData name="Melissa Ryan" userId="169f3ad4-a1c1-4d4c-bc50-d9e66cb109a9" providerId="ADAL" clId="{05813C5B-43F5-488C-8F2F-4E5DEC7B7609}" dt="2024-08-05T05:05:45.937" v="2061"/>
          <ac:spMkLst>
            <pc:docMk/>
            <pc:sldMk cId="1640216370" sldId="334"/>
            <ac:spMk id="5" creationId="{40CBC977-73A8-473F-8C8C-D768A3E463AB}"/>
          </ac:spMkLst>
        </pc:spChg>
        <pc:spChg chg="add del">
          <ac:chgData name="Melissa Ryan" userId="169f3ad4-a1c1-4d4c-bc50-d9e66cb109a9" providerId="ADAL" clId="{05813C5B-43F5-488C-8F2F-4E5DEC7B7609}" dt="2024-08-05T05:04:30.872" v="2018" actId="26606"/>
          <ac:spMkLst>
            <pc:docMk/>
            <pc:sldMk cId="1640216370" sldId="334"/>
            <ac:spMk id="9" creationId="{F3060C83-F051-4F0E-ABAD-AA0DFC48B218}"/>
          </ac:spMkLst>
        </pc:spChg>
        <pc:spChg chg="add del">
          <ac:chgData name="Melissa Ryan" userId="169f3ad4-a1c1-4d4c-bc50-d9e66cb109a9" providerId="ADAL" clId="{05813C5B-43F5-488C-8F2F-4E5DEC7B7609}" dt="2024-08-05T05:04:30.872" v="2018" actId="26606"/>
          <ac:spMkLst>
            <pc:docMk/>
            <pc:sldMk cId="1640216370" sldId="334"/>
            <ac:spMk id="11" creationId="{83C98ABE-055B-441F-B07E-44F97F083C39}"/>
          </ac:spMkLst>
        </pc:spChg>
        <pc:spChg chg="add del">
          <ac:chgData name="Melissa Ryan" userId="169f3ad4-a1c1-4d4c-bc50-d9e66cb109a9" providerId="ADAL" clId="{05813C5B-43F5-488C-8F2F-4E5DEC7B7609}" dt="2024-08-05T05:04:30.872" v="2018" actId="26606"/>
          <ac:spMkLst>
            <pc:docMk/>
            <pc:sldMk cId="1640216370" sldId="334"/>
            <ac:spMk id="13" creationId="{29FDB030-9B49-4CED-8CCD-4D99382388AC}"/>
          </ac:spMkLst>
        </pc:spChg>
        <pc:spChg chg="add del">
          <ac:chgData name="Melissa Ryan" userId="169f3ad4-a1c1-4d4c-bc50-d9e66cb109a9" providerId="ADAL" clId="{05813C5B-43F5-488C-8F2F-4E5DEC7B7609}" dt="2024-08-05T05:04:30.872" v="2018" actId="26606"/>
          <ac:spMkLst>
            <pc:docMk/>
            <pc:sldMk cId="1640216370" sldId="334"/>
            <ac:spMk id="15" creationId="{3783CA14-24A1-485C-8B30-D6A5D87987AD}"/>
          </ac:spMkLst>
        </pc:spChg>
        <pc:spChg chg="add del">
          <ac:chgData name="Melissa Ryan" userId="169f3ad4-a1c1-4d4c-bc50-d9e66cb109a9" providerId="ADAL" clId="{05813C5B-43F5-488C-8F2F-4E5DEC7B7609}" dt="2024-08-05T05:04:30.872" v="2018" actId="26606"/>
          <ac:spMkLst>
            <pc:docMk/>
            <pc:sldMk cId="1640216370" sldId="334"/>
            <ac:spMk id="17" creationId="{9A97C86A-04D6-40F7-AE84-31AB43E6A846}"/>
          </ac:spMkLst>
        </pc:spChg>
        <pc:spChg chg="add del">
          <ac:chgData name="Melissa Ryan" userId="169f3ad4-a1c1-4d4c-bc50-d9e66cb109a9" providerId="ADAL" clId="{05813C5B-43F5-488C-8F2F-4E5DEC7B7609}" dt="2024-08-05T05:04:30.872" v="2018" actId="26606"/>
          <ac:spMkLst>
            <pc:docMk/>
            <pc:sldMk cId="1640216370" sldId="334"/>
            <ac:spMk id="19" creationId="{FF9F2414-84E8-453E-B1F3-389FDE8192D9}"/>
          </ac:spMkLst>
        </pc:spChg>
        <pc:spChg chg="add del">
          <ac:chgData name="Melissa Ryan" userId="169f3ad4-a1c1-4d4c-bc50-d9e66cb109a9" providerId="ADAL" clId="{05813C5B-43F5-488C-8F2F-4E5DEC7B7609}" dt="2024-08-05T05:04:30.872" v="2018" actId="26606"/>
          <ac:spMkLst>
            <pc:docMk/>
            <pc:sldMk cId="1640216370" sldId="334"/>
            <ac:spMk id="21" creationId="{3ECA69A1-7536-43AC-85EF-C7106179F5ED}"/>
          </ac:spMkLst>
        </pc:spChg>
        <pc:spChg chg="add del">
          <ac:chgData name="Melissa Ryan" userId="169f3ad4-a1c1-4d4c-bc50-d9e66cb109a9" providerId="ADAL" clId="{05813C5B-43F5-488C-8F2F-4E5DEC7B7609}" dt="2024-08-05T05:04:39.788" v="2020" actId="26606"/>
          <ac:spMkLst>
            <pc:docMk/>
            <pc:sldMk cId="1640216370" sldId="334"/>
            <ac:spMk id="23" creationId="{7517A47C-B2E5-4B79-8061-D74B1311AF6E}"/>
          </ac:spMkLst>
        </pc:spChg>
        <pc:spChg chg="add del">
          <ac:chgData name="Melissa Ryan" userId="169f3ad4-a1c1-4d4c-bc50-d9e66cb109a9" providerId="ADAL" clId="{05813C5B-43F5-488C-8F2F-4E5DEC7B7609}" dt="2024-08-05T05:04:39.788" v="2020" actId="26606"/>
          <ac:spMkLst>
            <pc:docMk/>
            <pc:sldMk cId="1640216370" sldId="334"/>
            <ac:spMk id="24" creationId="{C505E780-2083-4CB5-A42A-5E0E2908ECC3}"/>
          </ac:spMkLst>
        </pc:spChg>
        <pc:spChg chg="add del">
          <ac:chgData name="Melissa Ryan" userId="169f3ad4-a1c1-4d4c-bc50-d9e66cb109a9" providerId="ADAL" clId="{05813C5B-43F5-488C-8F2F-4E5DEC7B7609}" dt="2024-08-05T05:04:39.788" v="2020" actId="26606"/>
          <ac:spMkLst>
            <pc:docMk/>
            <pc:sldMk cId="1640216370" sldId="334"/>
            <ac:spMk id="25" creationId="{D2C0AE1C-0118-41AE-8A10-7CDCBF10E96F}"/>
          </ac:spMkLst>
        </pc:spChg>
        <pc:spChg chg="add del">
          <ac:chgData name="Melissa Ryan" userId="169f3ad4-a1c1-4d4c-bc50-d9e66cb109a9" providerId="ADAL" clId="{05813C5B-43F5-488C-8F2F-4E5DEC7B7609}" dt="2024-08-05T05:04:39.788" v="2020" actId="26606"/>
          <ac:spMkLst>
            <pc:docMk/>
            <pc:sldMk cId="1640216370" sldId="334"/>
            <ac:spMk id="26" creationId="{F84F0FF3-3F6B-1898-C3A0-FEA0B0397D27}"/>
          </ac:spMkLst>
        </pc:spChg>
        <pc:spChg chg="add del">
          <ac:chgData name="Melissa Ryan" userId="169f3ad4-a1c1-4d4c-bc50-d9e66cb109a9" providerId="ADAL" clId="{05813C5B-43F5-488C-8F2F-4E5DEC7B7609}" dt="2024-08-05T05:04:39.788" v="2020" actId="26606"/>
          <ac:spMkLst>
            <pc:docMk/>
            <pc:sldMk cId="1640216370" sldId="334"/>
            <ac:spMk id="27" creationId="{463EEC44-1BA3-44ED-81FC-A644B04B2A44}"/>
          </ac:spMkLst>
        </pc:spChg>
        <pc:spChg chg="add del">
          <ac:chgData name="Melissa Ryan" userId="169f3ad4-a1c1-4d4c-bc50-d9e66cb109a9" providerId="ADAL" clId="{05813C5B-43F5-488C-8F2F-4E5DEC7B7609}" dt="2024-08-05T05:05:37.194" v="2058" actId="26606"/>
          <ac:spMkLst>
            <pc:docMk/>
            <pc:sldMk cId="1640216370" sldId="334"/>
            <ac:spMk id="29" creationId="{F3060C83-F051-4F0E-ABAD-AA0DFC48B218}"/>
          </ac:spMkLst>
        </pc:spChg>
        <pc:spChg chg="add del">
          <ac:chgData name="Melissa Ryan" userId="169f3ad4-a1c1-4d4c-bc50-d9e66cb109a9" providerId="ADAL" clId="{05813C5B-43F5-488C-8F2F-4E5DEC7B7609}" dt="2024-08-05T05:05:37.194" v="2058" actId="26606"/>
          <ac:spMkLst>
            <pc:docMk/>
            <pc:sldMk cId="1640216370" sldId="334"/>
            <ac:spMk id="30" creationId="{83C98ABE-055B-441F-B07E-44F97F083C39}"/>
          </ac:spMkLst>
        </pc:spChg>
        <pc:spChg chg="add del">
          <ac:chgData name="Melissa Ryan" userId="169f3ad4-a1c1-4d4c-bc50-d9e66cb109a9" providerId="ADAL" clId="{05813C5B-43F5-488C-8F2F-4E5DEC7B7609}" dt="2024-08-05T05:05:37.194" v="2058" actId="26606"/>
          <ac:spMkLst>
            <pc:docMk/>
            <pc:sldMk cId="1640216370" sldId="334"/>
            <ac:spMk id="31" creationId="{29FDB030-9B49-4CED-8CCD-4D99382388AC}"/>
          </ac:spMkLst>
        </pc:spChg>
        <pc:spChg chg="add del">
          <ac:chgData name="Melissa Ryan" userId="169f3ad4-a1c1-4d4c-bc50-d9e66cb109a9" providerId="ADAL" clId="{05813C5B-43F5-488C-8F2F-4E5DEC7B7609}" dt="2024-08-05T05:05:37.194" v="2058" actId="26606"/>
          <ac:spMkLst>
            <pc:docMk/>
            <pc:sldMk cId="1640216370" sldId="334"/>
            <ac:spMk id="32" creationId="{3783CA14-24A1-485C-8B30-D6A5D87987AD}"/>
          </ac:spMkLst>
        </pc:spChg>
        <pc:spChg chg="add del">
          <ac:chgData name="Melissa Ryan" userId="169f3ad4-a1c1-4d4c-bc50-d9e66cb109a9" providerId="ADAL" clId="{05813C5B-43F5-488C-8F2F-4E5DEC7B7609}" dt="2024-08-05T05:05:37.194" v="2058" actId="26606"/>
          <ac:spMkLst>
            <pc:docMk/>
            <pc:sldMk cId="1640216370" sldId="334"/>
            <ac:spMk id="33" creationId="{9A97C86A-04D6-40F7-AE84-31AB43E6A846}"/>
          </ac:spMkLst>
        </pc:spChg>
        <pc:spChg chg="add del">
          <ac:chgData name="Melissa Ryan" userId="169f3ad4-a1c1-4d4c-bc50-d9e66cb109a9" providerId="ADAL" clId="{05813C5B-43F5-488C-8F2F-4E5DEC7B7609}" dt="2024-08-05T05:05:37.194" v="2058" actId="26606"/>
          <ac:spMkLst>
            <pc:docMk/>
            <pc:sldMk cId="1640216370" sldId="334"/>
            <ac:spMk id="34" creationId="{FF9F2414-84E8-453E-B1F3-389FDE8192D9}"/>
          </ac:spMkLst>
        </pc:spChg>
        <pc:spChg chg="add del">
          <ac:chgData name="Melissa Ryan" userId="169f3ad4-a1c1-4d4c-bc50-d9e66cb109a9" providerId="ADAL" clId="{05813C5B-43F5-488C-8F2F-4E5DEC7B7609}" dt="2024-08-05T05:05:37.194" v="2058" actId="26606"/>
          <ac:spMkLst>
            <pc:docMk/>
            <pc:sldMk cId="1640216370" sldId="334"/>
            <ac:spMk id="35" creationId="{3ECA69A1-7536-43AC-85EF-C7106179F5ED}"/>
          </ac:spMkLst>
        </pc:spChg>
        <pc:spChg chg="add del">
          <ac:chgData name="Melissa Ryan" userId="169f3ad4-a1c1-4d4c-bc50-d9e66cb109a9" providerId="ADAL" clId="{05813C5B-43F5-488C-8F2F-4E5DEC7B7609}" dt="2024-08-05T05:05:19.798" v="2054" actId="26606"/>
          <ac:spMkLst>
            <pc:docMk/>
            <pc:sldMk cId="1640216370" sldId="334"/>
            <ac:spMk id="40" creationId="{08953E74-D241-4DDF-8508-F0365EA13A92}"/>
          </ac:spMkLst>
        </pc:spChg>
        <pc:spChg chg="add del">
          <ac:chgData name="Melissa Ryan" userId="169f3ad4-a1c1-4d4c-bc50-d9e66cb109a9" providerId="ADAL" clId="{05813C5B-43F5-488C-8F2F-4E5DEC7B7609}" dt="2024-08-05T05:05:19.798" v="2054" actId="26606"/>
          <ac:spMkLst>
            <pc:docMk/>
            <pc:sldMk cId="1640216370" sldId="334"/>
            <ac:spMk id="42" creationId="{5C3C901A-B2F4-4A3C-BCDD-7C8D587ECA2E}"/>
          </ac:spMkLst>
        </pc:spChg>
        <pc:spChg chg="add del">
          <ac:chgData name="Melissa Ryan" userId="169f3ad4-a1c1-4d4c-bc50-d9e66cb109a9" providerId="ADAL" clId="{05813C5B-43F5-488C-8F2F-4E5DEC7B7609}" dt="2024-08-05T05:05:23.421" v="2056" actId="26606"/>
          <ac:spMkLst>
            <pc:docMk/>
            <pc:sldMk cId="1640216370" sldId="334"/>
            <ac:spMk id="45" creationId="{2A11688B-0A27-4E86-8D55-76F71ADF299B}"/>
          </ac:spMkLst>
        </pc:spChg>
        <pc:spChg chg="add del">
          <ac:chgData name="Melissa Ryan" userId="169f3ad4-a1c1-4d4c-bc50-d9e66cb109a9" providerId="ADAL" clId="{05813C5B-43F5-488C-8F2F-4E5DEC7B7609}" dt="2024-08-05T05:05:23.421" v="2056" actId="26606"/>
          <ac:spMkLst>
            <pc:docMk/>
            <pc:sldMk cId="1640216370" sldId="334"/>
            <ac:spMk id="46" creationId="{40F88E6C-5782-452A-8C4F-9D2C2EAC8499}"/>
          </ac:spMkLst>
        </pc:spChg>
        <pc:spChg chg="add del">
          <ac:chgData name="Melissa Ryan" userId="169f3ad4-a1c1-4d4c-bc50-d9e66cb109a9" providerId="ADAL" clId="{05813C5B-43F5-488C-8F2F-4E5DEC7B7609}" dt="2024-08-05T05:05:37.194" v="2058" actId="26606"/>
          <ac:spMkLst>
            <pc:docMk/>
            <pc:sldMk cId="1640216370" sldId="334"/>
            <ac:spMk id="49" creationId="{924D84CD-5280-4B52-B96E-8EDAA2B20C51}"/>
          </ac:spMkLst>
        </pc:spChg>
        <pc:spChg chg="add del">
          <ac:chgData name="Melissa Ryan" userId="169f3ad4-a1c1-4d4c-bc50-d9e66cb109a9" providerId="ADAL" clId="{05813C5B-43F5-488C-8F2F-4E5DEC7B7609}" dt="2024-08-05T05:05:37.194" v="2058" actId="26606"/>
          <ac:spMkLst>
            <pc:docMk/>
            <pc:sldMk cId="1640216370" sldId="334"/>
            <ac:spMk id="50" creationId="{6BC8DD5A-2177-6753-E2F9-C07A00190B7A}"/>
          </ac:spMkLst>
        </pc:spChg>
        <pc:grpChg chg="add del">
          <ac:chgData name="Melissa Ryan" userId="169f3ad4-a1c1-4d4c-bc50-d9e66cb109a9" providerId="ADAL" clId="{05813C5B-43F5-488C-8F2F-4E5DEC7B7609}" dt="2024-08-05T05:05:23.421" v="2056" actId="26606"/>
          <ac:grpSpMkLst>
            <pc:docMk/>
            <pc:sldMk cId="1640216370" sldId="334"/>
            <ac:grpSpMk id="47" creationId="{C84A868B-654E-447C-8D9C-0F9328308CA2}"/>
          </ac:grpSpMkLst>
        </pc:grpChg>
        <pc:graphicFrameChg chg="add mod ord modGraphic">
          <ac:chgData name="Melissa Ryan" userId="169f3ad4-a1c1-4d4c-bc50-d9e66cb109a9" providerId="ADAL" clId="{05813C5B-43F5-488C-8F2F-4E5DEC7B7609}" dt="2024-08-05T05:05:37.194" v="2058" actId="26606"/>
          <ac:graphicFrameMkLst>
            <pc:docMk/>
            <pc:sldMk cId="1640216370" sldId="334"/>
            <ac:graphicFrameMk id="4" creationId="{1219BF64-3D76-4970-9A84-85E0988BAB6F}"/>
          </ac:graphicFrameMkLst>
        </pc:graphicFrameChg>
      </pc:sldChg>
      <pc:sldChg chg="addSp delSp modSp new mod modNotesTx">
        <pc:chgData name="Melissa Ryan" userId="169f3ad4-a1c1-4d4c-bc50-d9e66cb109a9" providerId="ADAL" clId="{05813C5B-43F5-488C-8F2F-4E5DEC7B7609}" dt="2024-08-05T06:38:02.204" v="2701" actId="20577"/>
        <pc:sldMkLst>
          <pc:docMk/>
          <pc:sldMk cId="3158289855" sldId="335"/>
        </pc:sldMkLst>
        <pc:spChg chg="mod">
          <ac:chgData name="Melissa Ryan" userId="169f3ad4-a1c1-4d4c-bc50-d9e66cb109a9" providerId="ADAL" clId="{05813C5B-43F5-488C-8F2F-4E5DEC7B7609}" dt="2024-08-05T06:04:38.444" v="2126" actId="20577"/>
          <ac:spMkLst>
            <pc:docMk/>
            <pc:sldMk cId="3158289855" sldId="335"/>
            <ac:spMk id="2" creationId="{3D95E2EF-206E-397D-12AF-7590008A91E4}"/>
          </ac:spMkLst>
        </pc:spChg>
        <pc:spChg chg="del">
          <ac:chgData name="Melissa Ryan" userId="169f3ad4-a1c1-4d4c-bc50-d9e66cb109a9" providerId="ADAL" clId="{05813C5B-43F5-488C-8F2F-4E5DEC7B7609}" dt="2024-08-05T05:06:31.602" v="2095" actId="3680"/>
          <ac:spMkLst>
            <pc:docMk/>
            <pc:sldMk cId="3158289855" sldId="335"/>
            <ac:spMk id="3" creationId="{59331D35-B812-65FF-85FC-27828CA35991}"/>
          </ac:spMkLst>
        </pc:spChg>
        <pc:spChg chg="add del mod">
          <ac:chgData name="Melissa Ryan" userId="169f3ad4-a1c1-4d4c-bc50-d9e66cb109a9" providerId="ADAL" clId="{05813C5B-43F5-488C-8F2F-4E5DEC7B7609}" dt="2024-08-05T06:04:18.558" v="2100" actId="22"/>
          <ac:spMkLst>
            <pc:docMk/>
            <pc:sldMk cId="3158289855" sldId="335"/>
            <ac:spMk id="6" creationId="{B68F6C39-0996-DE9A-826D-0488F6F9E77F}"/>
          </ac:spMkLst>
        </pc:spChg>
        <pc:graphicFrameChg chg="add del mod ord modGraphic">
          <ac:chgData name="Melissa Ryan" userId="169f3ad4-a1c1-4d4c-bc50-d9e66cb109a9" providerId="ADAL" clId="{05813C5B-43F5-488C-8F2F-4E5DEC7B7609}" dt="2024-08-05T05:07:12.466" v="2099" actId="478"/>
          <ac:graphicFrameMkLst>
            <pc:docMk/>
            <pc:sldMk cId="3158289855" sldId="335"/>
            <ac:graphicFrameMk id="4" creationId="{09A79AD9-81C4-BD11-22DF-9D07DF0CEA5C}"/>
          </ac:graphicFrameMkLst>
        </pc:graphicFrameChg>
        <pc:picChg chg="add mod ord">
          <ac:chgData name="Melissa Ryan" userId="169f3ad4-a1c1-4d4c-bc50-d9e66cb109a9" providerId="ADAL" clId="{05813C5B-43F5-488C-8F2F-4E5DEC7B7609}" dt="2024-08-05T06:04:18.558" v="2100" actId="22"/>
          <ac:picMkLst>
            <pc:docMk/>
            <pc:sldMk cId="3158289855" sldId="335"/>
            <ac:picMk id="8" creationId="{FC542723-AD2E-2A1C-F72B-B5D90F461A13}"/>
          </ac:picMkLst>
        </pc:picChg>
      </pc:sldChg>
      <pc:sldChg chg="addSp delSp modSp new mod setBg">
        <pc:chgData name="Melissa Ryan" userId="169f3ad4-a1c1-4d4c-bc50-d9e66cb109a9" providerId="ADAL" clId="{05813C5B-43F5-488C-8F2F-4E5DEC7B7609}" dt="2024-08-05T06:44:57.202" v="2807" actId="14100"/>
        <pc:sldMkLst>
          <pc:docMk/>
          <pc:sldMk cId="789848007" sldId="336"/>
        </pc:sldMkLst>
        <pc:spChg chg="mod ord">
          <ac:chgData name="Melissa Ryan" userId="169f3ad4-a1c1-4d4c-bc50-d9e66cb109a9" providerId="ADAL" clId="{05813C5B-43F5-488C-8F2F-4E5DEC7B7609}" dt="2024-08-05T06:43:18.453" v="2791" actId="26606"/>
          <ac:spMkLst>
            <pc:docMk/>
            <pc:sldMk cId="789848007" sldId="336"/>
            <ac:spMk id="2" creationId="{3F29A153-4C23-BBA5-44E2-5218C836EE04}"/>
          </ac:spMkLst>
        </pc:spChg>
        <pc:spChg chg="add del mod ord">
          <ac:chgData name="Melissa Ryan" userId="169f3ad4-a1c1-4d4c-bc50-d9e66cb109a9" providerId="ADAL" clId="{05813C5B-43F5-488C-8F2F-4E5DEC7B7609}" dt="2024-08-05T06:44:57.202" v="2807" actId="14100"/>
          <ac:spMkLst>
            <pc:docMk/>
            <pc:sldMk cId="789848007" sldId="336"/>
            <ac:spMk id="3" creationId="{62FD37E1-D4B0-4DBA-18A6-ADB61B2D800B}"/>
          </ac:spMkLst>
        </pc:spChg>
        <pc:spChg chg="add del">
          <ac:chgData name="Melissa Ryan" userId="169f3ad4-a1c1-4d4c-bc50-d9e66cb109a9" providerId="ADAL" clId="{05813C5B-43F5-488C-8F2F-4E5DEC7B7609}" dt="2024-08-05T06:39:46.596" v="2710" actId="26606"/>
          <ac:spMkLst>
            <pc:docMk/>
            <pc:sldMk cId="789848007" sldId="336"/>
            <ac:spMk id="12" creationId="{149FB5C3-7336-4FE0-A30C-CC0A3646D499}"/>
          </ac:spMkLst>
        </pc:spChg>
        <pc:spChg chg="add del">
          <ac:chgData name="Melissa Ryan" userId="169f3ad4-a1c1-4d4c-bc50-d9e66cb109a9" providerId="ADAL" clId="{05813C5B-43F5-488C-8F2F-4E5DEC7B7609}" dt="2024-08-05T06:40:07.498" v="2714" actId="26606"/>
          <ac:spMkLst>
            <pc:docMk/>
            <pc:sldMk cId="789848007" sldId="336"/>
            <ac:spMk id="16" creationId="{F6CA58B3-AFCC-4A40-9882-50D5080879B0}"/>
          </ac:spMkLst>
        </pc:spChg>
        <pc:spChg chg="add del">
          <ac:chgData name="Melissa Ryan" userId="169f3ad4-a1c1-4d4c-bc50-d9e66cb109a9" providerId="ADAL" clId="{05813C5B-43F5-488C-8F2F-4E5DEC7B7609}" dt="2024-08-05T06:39:46.596" v="2710" actId="26606"/>
          <ac:spMkLst>
            <pc:docMk/>
            <pc:sldMk cId="789848007" sldId="336"/>
            <ac:spMk id="18" creationId="{0DA909B4-15FF-46A6-8A7F-7AEF977FE9ED}"/>
          </ac:spMkLst>
        </pc:spChg>
        <pc:spChg chg="add del">
          <ac:chgData name="Melissa Ryan" userId="169f3ad4-a1c1-4d4c-bc50-d9e66cb109a9" providerId="ADAL" clId="{05813C5B-43F5-488C-8F2F-4E5DEC7B7609}" dt="2024-08-05T06:39:46.596" v="2710" actId="26606"/>
          <ac:spMkLst>
            <pc:docMk/>
            <pc:sldMk cId="789848007" sldId="336"/>
            <ac:spMk id="20" creationId="{1382A32C-5B0C-4B1C-A074-76C6DBCC9F87}"/>
          </ac:spMkLst>
        </pc:spChg>
        <pc:spChg chg="add del">
          <ac:chgData name="Melissa Ryan" userId="169f3ad4-a1c1-4d4c-bc50-d9e66cb109a9" providerId="ADAL" clId="{05813C5B-43F5-488C-8F2F-4E5DEC7B7609}" dt="2024-08-05T06:40:01.975" v="2712" actId="26606"/>
          <ac:spMkLst>
            <pc:docMk/>
            <pc:sldMk cId="789848007" sldId="336"/>
            <ac:spMk id="22" creationId="{115719BB-48A7-4AF4-BB91-DC82E0DF727D}"/>
          </ac:spMkLst>
        </pc:spChg>
        <pc:spChg chg="add del">
          <ac:chgData name="Melissa Ryan" userId="169f3ad4-a1c1-4d4c-bc50-d9e66cb109a9" providerId="ADAL" clId="{05813C5B-43F5-488C-8F2F-4E5DEC7B7609}" dt="2024-08-05T06:40:01.975" v="2712" actId="26606"/>
          <ac:spMkLst>
            <pc:docMk/>
            <pc:sldMk cId="789848007" sldId="336"/>
            <ac:spMk id="23" creationId="{10973A55-5440-4A99-B526-B5812E46271E}"/>
          </ac:spMkLst>
        </pc:spChg>
        <pc:spChg chg="add del">
          <ac:chgData name="Melissa Ryan" userId="169f3ad4-a1c1-4d4c-bc50-d9e66cb109a9" providerId="ADAL" clId="{05813C5B-43F5-488C-8F2F-4E5DEC7B7609}" dt="2024-08-05T06:40:01.975" v="2712" actId="26606"/>
          <ac:spMkLst>
            <pc:docMk/>
            <pc:sldMk cId="789848007" sldId="336"/>
            <ac:spMk id="24" creationId="{A9682493-588A-4D52-98F6-FBBD80C07ECB}"/>
          </ac:spMkLst>
        </pc:spChg>
        <pc:spChg chg="add del">
          <ac:chgData name="Melissa Ryan" userId="169f3ad4-a1c1-4d4c-bc50-d9e66cb109a9" providerId="ADAL" clId="{05813C5B-43F5-488C-8F2F-4E5DEC7B7609}" dt="2024-08-05T06:40:01.975" v="2712" actId="26606"/>
          <ac:spMkLst>
            <pc:docMk/>
            <pc:sldMk cId="789848007" sldId="336"/>
            <ac:spMk id="25" creationId="{FBEC5A7A-ADE4-48D9-B89C-2BA1C9110632}"/>
          </ac:spMkLst>
        </pc:spChg>
        <pc:spChg chg="add del">
          <ac:chgData name="Melissa Ryan" userId="169f3ad4-a1c1-4d4c-bc50-d9e66cb109a9" providerId="ADAL" clId="{05813C5B-43F5-488C-8F2F-4E5DEC7B7609}" dt="2024-08-05T06:40:01.975" v="2712" actId="26606"/>
          <ac:spMkLst>
            <pc:docMk/>
            <pc:sldMk cId="789848007" sldId="336"/>
            <ac:spMk id="26" creationId="{82095FCE-EF05-4443-B97A-85DEE3A5CA17}"/>
          </ac:spMkLst>
        </pc:spChg>
        <pc:spChg chg="add del">
          <ac:chgData name="Melissa Ryan" userId="169f3ad4-a1c1-4d4c-bc50-d9e66cb109a9" providerId="ADAL" clId="{05813C5B-43F5-488C-8F2F-4E5DEC7B7609}" dt="2024-08-05T06:40:07.498" v="2714" actId="26606"/>
          <ac:spMkLst>
            <pc:docMk/>
            <pc:sldMk cId="789848007" sldId="336"/>
            <ac:spMk id="28" creationId="{231BF440-39FA-4087-84CC-2EEC0BBDAF29}"/>
          </ac:spMkLst>
        </pc:spChg>
        <pc:spChg chg="add del">
          <ac:chgData name="Melissa Ryan" userId="169f3ad4-a1c1-4d4c-bc50-d9e66cb109a9" providerId="ADAL" clId="{05813C5B-43F5-488C-8F2F-4E5DEC7B7609}" dt="2024-08-05T06:40:07.498" v="2714" actId="26606"/>
          <ac:spMkLst>
            <pc:docMk/>
            <pc:sldMk cId="789848007" sldId="336"/>
            <ac:spMk id="29" creationId="{F04E4CBA-303B-48BD-8451-C2701CB0EEBF}"/>
          </ac:spMkLst>
        </pc:spChg>
        <pc:spChg chg="add del">
          <ac:chgData name="Melissa Ryan" userId="169f3ad4-a1c1-4d4c-bc50-d9e66cb109a9" providerId="ADAL" clId="{05813C5B-43F5-488C-8F2F-4E5DEC7B7609}" dt="2024-08-05T06:40:07.498" v="2714" actId="26606"/>
          <ac:spMkLst>
            <pc:docMk/>
            <pc:sldMk cId="789848007" sldId="336"/>
            <ac:spMk id="30" creationId="{75C56826-D4E5-42ED-8529-079651CB3005}"/>
          </ac:spMkLst>
        </pc:spChg>
        <pc:spChg chg="add del">
          <ac:chgData name="Melissa Ryan" userId="169f3ad4-a1c1-4d4c-bc50-d9e66cb109a9" providerId="ADAL" clId="{05813C5B-43F5-488C-8F2F-4E5DEC7B7609}" dt="2024-08-05T06:40:07.498" v="2714" actId="26606"/>
          <ac:spMkLst>
            <pc:docMk/>
            <pc:sldMk cId="789848007" sldId="336"/>
            <ac:spMk id="31" creationId="{82095FCE-EF05-4443-B97A-85DEE3A5CA17}"/>
          </ac:spMkLst>
        </pc:spChg>
        <pc:spChg chg="add del">
          <ac:chgData name="Melissa Ryan" userId="169f3ad4-a1c1-4d4c-bc50-d9e66cb109a9" providerId="ADAL" clId="{05813C5B-43F5-488C-8F2F-4E5DEC7B7609}" dt="2024-08-05T06:40:07.498" v="2714" actId="26606"/>
          <ac:spMkLst>
            <pc:docMk/>
            <pc:sldMk cId="789848007" sldId="336"/>
            <ac:spMk id="32" creationId="{CA00AE6B-AA30-4CF8-BA6F-339B780AD76C}"/>
          </ac:spMkLst>
        </pc:spChg>
        <pc:spChg chg="add del">
          <ac:chgData name="Melissa Ryan" userId="169f3ad4-a1c1-4d4c-bc50-d9e66cb109a9" providerId="ADAL" clId="{05813C5B-43F5-488C-8F2F-4E5DEC7B7609}" dt="2024-08-05T06:40:23.105" v="2724" actId="26606"/>
          <ac:spMkLst>
            <pc:docMk/>
            <pc:sldMk cId="789848007" sldId="336"/>
            <ac:spMk id="34" creationId="{385E1BDC-A9B0-4A87-82E3-F3187F69A802}"/>
          </ac:spMkLst>
        </pc:spChg>
        <pc:spChg chg="add del">
          <ac:chgData name="Melissa Ryan" userId="169f3ad4-a1c1-4d4c-bc50-d9e66cb109a9" providerId="ADAL" clId="{05813C5B-43F5-488C-8F2F-4E5DEC7B7609}" dt="2024-08-05T06:40:23.105" v="2724" actId="26606"/>
          <ac:spMkLst>
            <pc:docMk/>
            <pc:sldMk cId="789848007" sldId="336"/>
            <ac:spMk id="35" creationId="{0990C621-3B8B-4820-8328-D47EF7CE823C}"/>
          </ac:spMkLst>
        </pc:spChg>
        <pc:spChg chg="add del">
          <ac:chgData name="Melissa Ryan" userId="169f3ad4-a1c1-4d4c-bc50-d9e66cb109a9" providerId="ADAL" clId="{05813C5B-43F5-488C-8F2F-4E5DEC7B7609}" dt="2024-08-05T06:40:23.105" v="2724" actId="26606"/>
          <ac:spMkLst>
            <pc:docMk/>
            <pc:sldMk cId="789848007" sldId="336"/>
            <ac:spMk id="36" creationId="{C1A2385B-1D2A-4E17-84FA-6CB7F0AAE473}"/>
          </ac:spMkLst>
        </pc:spChg>
        <pc:spChg chg="add del">
          <ac:chgData name="Melissa Ryan" userId="169f3ad4-a1c1-4d4c-bc50-d9e66cb109a9" providerId="ADAL" clId="{05813C5B-43F5-488C-8F2F-4E5DEC7B7609}" dt="2024-08-05T06:40:23.105" v="2724" actId="26606"/>
          <ac:spMkLst>
            <pc:docMk/>
            <pc:sldMk cId="789848007" sldId="336"/>
            <ac:spMk id="37" creationId="{5E791F2F-79DB-4CC0-9FA1-001E3E91E8B7}"/>
          </ac:spMkLst>
        </pc:spChg>
        <pc:spChg chg="add del">
          <ac:chgData name="Melissa Ryan" userId="169f3ad4-a1c1-4d4c-bc50-d9e66cb109a9" providerId="ADAL" clId="{05813C5B-43F5-488C-8F2F-4E5DEC7B7609}" dt="2024-08-05T06:41:10.099" v="2732" actId="26606"/>
          <ac:spMkLst>
            <pc:docMk/>
            <pc:sldMk cId="789848007" sldId="336"/>
            <ac:spMk id="42" creationId="{231BF440-39FA-4087-84CC-2EEC0BBDAF29}"/>
          </ac:spMkLst>
        </pc:spChg>
        <pc:spChg chg="add del">
          <ac:chgData name="Melissa Ryan" userId="169f3ad4-a1c1-4d4c-bc50-d9e66cb109a9" providerId="ADAL" clId="{05813C5B-43F5-488C-8F2F-4E5DEC7B7609}" dt="2024-08-05T06:41:10.099" v="2732" actId="26606"/>
          <ac:spMkLst>
            <pc:docMk/>
            <pc:sldMk cId="789848007" sldId="336"/>
            <ac:spMk id="44" creationId="{F04E4CBA-303B-48BD-8451-C2701CB0EEBF}"/>
          </ac:spMkLst>
        </pc:spChg>
        <pc:spChg chg="add del">
          <ac:chgData name="Melissa Ryan" userId="169f3ad4-a1c1-4d4c-bc50-d9e66cb109a9" providerId="ADAL" clId="{05813C5B-43F5-488C-8F2F-4E5DEC7B7609}" dt="2024-08-05T06:41:10.099" v="2732" actId="26606"/>
          <ac:spMkLst>
            <pc:docMk/>
            <pc:sldMk cId="789848007" sldId="336"/>
            <ac:spMk id="46" creationId="{F6CA58B3-AFCC-4A40-9882-50D5080879B0}"/>
          </ac:spMkLst>
        </pc:spChg>
        <pc:spChg chg="add del">
          <ac:chgData name="Melissa Ryan" userId="169f3ad4-a1c1-4d4c-bc50-d9e66cb109a9" providerId="ADAL" clId="{05813C5B-43F5-488C-8F2F-4E5DEC7B7609}" dt="2024-08-05T06:41:10.099" v="2732" actId="26606"/>
          <ac:spMkLst>
            <pc:docMk/>
            <pc:sldMk cId="789848007" sldId="336"/>
            <ac:spMk id="48" creationId="{75C56826-D4E5-42ED-8529-079651CB3005}"/>
          </ac:spMkLst>
        </pc:spChg>
        <pc:spChg chg="add del">
          <ac:chgData name="Melissa Ryan" userId="169f3ad4-a1c1-4d4c-bc50-d9e66cb109a9" providerId="ADAL" clId="{05813C5B-43F5-488C-8F2F-4E5DEC7B7609}" dt="2024-08-05T06:41:10.099" v="2732" actId="26606"/>
          <ac:spMkLst>
            <pc:docMk/>
            <pc:sldMk cId="789848007" sldId="336"/>
            <ac:spMk id="50" creationId="{82095FCE-EF05-4443-B97A-85DEE3A5CA17}"/>
          </ac:spMkLst>
        </pc:spChg>
        <pc:spChg chg="add del">
          <ac:chgData name="Melissa Ryan" userId="169f3ad4-a1c1-4d4c-bc50-d9e66cb109a9" providerId="ADAL" clId="{05813C5B-43F5-488C-8F2F-4E5DEC7B7609}" dt="2024-08-05T06:41:10.099" v="2732" actId="26606"/>
          <ac:spMkLst>
            <pc:docMk/>
            <pc:sldMk cId="789848007" sldId="336"/>
            <ac:spMk id="52" creationId="{CA00AE6B-AA30-4CF8-BA6F-339B780AD76C}"/>
          </ac:spMkLst>
        </pc:spChg>
        <pc:spChg chg="add del">
          <ac:chgData name="Melissa Ryan" userId="169f3ad4-a1c1-4d4c-bc50-d9e66cb109a9" providerId="ADAL" clId="{05813C5B-43F5-488C-8F2F-4E5DEC7B7609}" dt="2024-08-05T06:40:42.415" v="2727" actId="26606"/>
          <ac:spMkLst>
            <pc:docMk/>
            <pc:sldMk cId="789848007" sldId="336"/>
            <ac:spMk id="57" creationId="{CEF6118E-44FB-4509-B4D9-129052E4C6EE}"/>
          </ac:spMkLst>
        </pc:spChg>
        <pc:spChg chg="add del">
          <ac:chgData name="Melissa Ryan" userId="169f3ad4-a1c1-4d4c-bc50-d9e66cb109a9" providerId="ADAL" clId="{05813C5B-43F5-488C-8F2F-4E5DEC7B7609}" dt="2024-08-05T06:40:50.808" v="2729" actId="26606"/>
          <ac:spMkLst>
            <pc:docMk/>
            <pc:sldMk cId="789848007" sldId="336"/>
            <ac:spMk id="59" creationId="{10973A55-5440-4A99-B526-B5812E46271E}"/>
          </ac:spMkLst>
        </pc:spChg>
        <pc:spChg chg="add del">
          <ac:chgData name="Melissa Ryan" userId="169f3ad4-a1c1-4d4c-bc50-d9e66cb109a9" providerId="ADAL" clId="{05813C5B-43F5-488C-8F2F-4E5DEC7B7609}" dt="2024-08-05T06:40:50.808" v="2729" actId="26606"/>
          <ac:spMkLst>
            <pc:docMk/>
            <pc:sldMk cId="789848007" sldId="336"/>
            <ac:spMk id="60" creationId="{115719BB-48A7-4AF4-BB91-DC82E0DF727D}"/>
          </ac:spMkLst>
        </pc:spChg>
        <pc:spChg chg="add del">
          <ac:chgData name="Melissa Ryan" userId="169f3ad4-a1c1-4d4c-bc50-d9e66cb109a9" providerId="ADAL" clId="{05813C5B-43F5-488C-8F2F-4E5DEC7B7609}" dt="2024-08-05T06:40:50.808" v="2729" actId="26606"/>
          <ac:spMkLst>
            <pc:docMk/>
            <pc:sldMk cId="789848007" sldId="336"/>
            <ac:spMk id="61" creationId="{A9682493-588A-4D52-98F6-FBBD80C07ECB}"/>
          </ac:spMkLst>
        </pc:spChg>
        <pc:spChg chg="add del">
          <ac:chgData name="Melissa Ryan" userId="169f3ad4-a1c1-4d4c-bc50-d9e66cb109a9" providerId="ADAL" clId="{05813C5B-43F5-488C-8F2F-4E5DEC7B7609}" dt="2024-08-05T06:40:50.808" v="2729" actId="26606"/>
          <ac:spMkLst>
            <pc:docMk/>
            <pc:sldMk cId="789848007" sldId="336"/>
            <ac:spMk id="63" creationId="{FBEC5A7A-ADE4-48D9-B89C-2BA1C9110632}"/>
          </ac:spMkLst>
        </pc:spChg>
        <pc:spChg chg="add del">
          <ac:chgData name="Melissa Ryan" userId="169f3ad4-a1c1-4d4c-bc50-d9e66cb109a9" providerId="ADAL" clId="{05813C5B-43F5-488C-8F2F-4E5DEC7B7609}" dt="2024-08-05T06:40:50.808" v="2729" actId="26606"/>
          <ac:spMkLst>
            <pc:docMk/>
            <pc:sldMk cId="789848007" sldId="336"/>
            <ac:spMk id="65" creationId="{82095FCE-EF05-4443-B97A-85DEE3A5CA17}"/>
          </ac:spMkLst>
        </pc:spChg>
        <pc:spChg chg="add del">
          <ac:chgData name="Melissa Ryan" userId="169f3ad4-a1c1-4d4c-bc50-d9e66cb109a9" providerId="ADAL" clId="{05813C5B-43F5-488C-8F2F-4E5DEC7B7609}" dt="2024-08-05T06:41:10.083" v="2731" actId="26606"/>
          <ac:spMkLst>
            <pc:docMk/>
            <pc:sldMk cId="789848007" sldId="336"/>
            <ac:spMk id="67" creationId="{69D47016-023F-44BD-981C-50E7A10A6609}"/>
          </ac:spMkLst>
        </pc:spChg>
        <pc:spChg chg="add del">
          <ac:chgData name="Melissa Ryan" userId="169f3ad4-a1c1-4d4c-bc50-d9e66cb109a9" providerId="ADAL" clId="{05813C5B-43F5-488C-8F2F-4E5DEC7B7609}" dt="2024-08-05T06:41:10.083" v="2731" actId="26606"/>
          <ac:spMkLst>
            <pc:docMk/>
            <pc:sldMk cId="789848007" sldId="336"/>
            <ac:spMk id="68" creationId="{6D8B37B0-0682-433E-BC8D-498C04ABD9A7}"/>
          </ac:spMkLst>
        </pc:spChg>
        <pc:spChg chg="add del">
          <ac:chgData name="Melissa Ryan" userId="169f3ad4-a1c1-4d4c-bc50-d9e66cb109a9" providerId="ADAL" clId="{05813C5B-43F5-488C-8F2F-4E5DEC7B7609}" dt="2024-08-05T06:41:45.775" v="2738" actId="26606"/>
          <ac:spMkLst>
            <pc:docMk/>
            <pc:sldMk cId="789848007" sldId="336"/>
            <ac:spMk id="70" creationId="{F4F2FC05-7D27-410F-BDA9-ADF4831368C7}"/>
          </ac:spMkLst>
        </pc:spChg>
        <pc:spChg chg="add del">
          <ac:chgData name="Melissa Ryan" userId="169f3ad4-a1c1-4d4c-bc50-d9e66cb109a9" providerId="ADAL" clId="{05813C5B-43F5-488C-8F2F-4E5DEC7B7609}" dt="2024-08-05T06:41:45.775" v="2738" actId="26606"/>
          <ac:spMkLst>
            <pc:docMk/>
            <pc:sldMk cId="789848007" sldId="336"/>
            <ac:spMk id="71" creationId="{9080D120-BD54-46E1-BA37-82F5E8089E90}"/>
          </ac:spMkLst>
        </pc:spChg>
        <pc:spChg chg="add del">
          <ac:chgData name="Melissa Ryan" userId="169f3ad4-a1c1-4d4c-bc50-d9e66cb109a9" providerId="ADAL" clId="{05813C5B-43F5-488C-8F2F-4E5DEC7B7609}" dt="2024-08-05T06:41:45.775" v="2738" actId="26606"/>
          <ac:spMkLst>
            <pc:docMk/>
            <pc:sldMk cId="789848007" sldId="336"/>
            <ac:spMk id="72" creationId="{81D83946-74FA-498A-AC80-9926F041B5C5}"/>
          </ac:spMkLst>
        </pc:spChg>
        <pc:spChg chg="add del">
          <ac:chgData name="Melissa Ryan" userId="169f3ad4-a1c1-4d4c-bc50-d9e66cb109a9" providerId="ADAL" clId="{05813C5B-43F5-488C-8F2F-4E5DEC7B7609}" dt="2024-08-05T06:41:45.775" v="2738" actId="26606"/>
          <ac:spMkLst>
            <pc:docMk/>
            <pc:sldMk cId="789848007" sldId="336"/>
            <ac:spMk id="73" creationId="{5060D983-8B52-443A-8183-2A1DE05618B5}"/>
          </ac:spMkLst>
        </pc:spChg>
        <pc:spChg chg="add del">
          <ac:chgData name="Melissa Ryan" userId="169f3ad4-a1c1-4d4c-bc50-d9e66cb109a9" providerId="ADAL" clId="{05813C5B-43F5-488C-8F2F-4E5DEC7B7609}" dt="2024-08-05T06:41:45.758" v="2737" actId="26606"/>
          <ac:spMkLst>
            <pc:docMk/>
            <pc:sldMk cId="789848007" sldId="336"/>
            <ac:spMk id="75" creationId="{5EF17487-C386-4F99-B5EB-4FD3DF4236B2}"/>
          </ac:spMkLst>
        </pc:spChg>
        <pc:spChg chg="add del">
          <ac:chgData name="Melissa Ryan" userId="169f3ad4-a1c1-4d4c-bc50-d9e66cb109a9" providerId="ADAL" clId="{05813C5B-43F5-488C-8F2F-4E5DEC7B7609}" dt="2024-08-05T06:41:45.758" v="2737" actId="26606"/>
          <ac:spMkLst>
            <pc:docMk/>
            <pc:sldMk cId="789848007" sldId="336"/>
            <ac:spMk id="76" creationId="{A0DE92DF-4769-4DE9-93FD-EE31271850CA}"/>
          </ac:spMkLst>
        </pc:spChg>
        <pc:spChg chg="add del">
          <ac:chgData name="Melissa Ryan" userId="169f3ad4-a1c1-4d4c-bc50-d9e66cb109a9" providerId="ADAL" clId="{05813C5B-43F5-488C-8F2F-4E5DEC7B7609}" dt="2024-08-05T06:41:33.943" v="2735" actId="26606"/>
          <ac:spMkLst>
            <pc:docMk/>
            <pc:sldMk cId="789848007" sldId="336"/>
            <ac:spMk id="78" creationId="{115719BB-48A7-4AF4-BB91-DC82E0DF727D}"/>
          </ac:spMkLst>
        </pc:spChg>
        <pc:spChg chg="add del">
          <ac:chgData name="Melissa Ryan" userId="169f3ad4-a1c1-4d4c-bc50-d9e66cb109a9" providerId="ADAL" clId="{05813C5B-43F5-488C-8F2F-4E5DEC7B7609}" dt="2024-08-05T06:43:18.453" v="2791" actId="26606"/>
          <ac:spMkLst>
            <pc:docMk/>
            <pc:sldMk cId="789848007" sldId="336"/>
            <ac:spMk id="79" creationId="{AAAE94E3-A7DB-4868-B1E3-E49703488BBC}"/>
          </ac:spMkLst>
        </pc:spChg>
        <pc:spChg chg="add del">
          <ac:chgData name="Melissa Ryan" userId="169f3ad4-a1c1-4d4c-bc50-d9e66cb109a9" providerId="ADAL" clId="{05813C5B-43F5-488C-8F2F-4E5DEC7B7609}" dt="2024-08-05T06:41:33.943" v="2735" actId="26606"/>
          <ac:spMkLst>
            <pc:docMk/>
            <pc:sldMk cId="789848007" sldId="336"/>
            <ac:spMk id="80" creationId="{10973A55-5440-4A99-B526-B5812E46271E}"/>
          </ac:spMkLst>
        </pc:spChg>
        <pc:spChg chg="add del">
          <ac:chgData name="Melissa Ryan" userId="169f3ad4-a1c1-4d4c-bc50-d9e66cb109a9" providerId="ADAL" clId="{05813C5B-43F5-488C-8F2F-4E5DEC7B7609}" dt="2024-08-05T06:41:33.943" v="2735" actId="26606"/>
          <ac:spMkLst>
            <pc:docMk/>
            <pc:sldMk cId="789848007" sldId="336"/>
            <ac:spMk id="82" creationId="{A9682493-588A-4D52-98F6-FBBD80C07ECB}"/>
          </ac:spMkLst>
        </pc:spChg>
        <pc:spChg chg="add del">
          <ac:chgData name="Melissa Ryan" userId="169f3ad4-a1c1-4d4c-bc50-d9e66cb109a9" providerId="ADAL" clId="{05813C5B-43F5-488C-8F2F-4E5DEC7B7609}" dt="2024-08-05T06:41:33.943" v="2735" actId="26606"/>
          <ac:spMkLst>
            <pc:docMk/>
            <pc:sldMk cId="789848007" sldId="336"/>
            <ac:spMk id="84" creationId="{FBEC5A7A-ADE4-48D9-B89C-2BA1C9110632}"/>
          </ac:spMkLst>
        </pc:spChg>
        <pc:spChg chg="add del">
          <ac:chgData name="Melissa Ryan" userId="169f3ad4-a1c1-4d4c-bc50-d9e66cb109a9" providerId="ADAL" clId="{05813C5B-43F5-488C-8F2F-4E5DEC7B7609}" dt="2024-08-05T06:41:33.943" v="2735" actId="26606"/>
          <ac:spMkLst>
            <pc:docMk/>
            <pc:sldMk cId="789848007" sldId="336"/>
            <ac:spMk id="86" creationId="{82095FCE-EF05-4443-B97A-85DEE3A5CA17}"/>
          </ac:spMkLst>
        </pc:spChg>
        <pc:spChg chg="add del">
          <ac:chgData name="Melissa Ryan" userId="169f3ad4-a1c1-4d4c-bc50-d9e66cb109a9" providerId="ADAL" clId="{05813C5B-43F5-488C-8F2F-4E5DEC7B7609}" dt="2024-08-05T06:43:18.453" v="2791" actId="26606"/>
          <ac:spMkLst>
            <pc:docMk/>
            <pc:sldMk cId="789848007" sldId="336"/>
            <ac:spMk id="87" creationId="{3873B707-463F-40B0-8227-E8CC6C67EB25}"/>
          </ac:spMkLst>
        </pc:spChg>
        <pc:spChg chg="add del">
          <ac:chgData name="Melissa Ryan" userId="169f3ad4-a1c1-4d4c-bc50-d9e66cb109a9" providerId="ADAL" clId="{05813C5B-43F5-488C-8F2F-4E5DEC7B7609}" dt="2024-08-05T06:43:18.453" v="2791" actId="26606"/>
          <ac:spMkLst>
            <pc:docMk/>
            <pc:sldMk cId="789848007" sldId="336"/>
            <ac:spMk id="88" creationId="{19C9EAEA-39D0-4B0E-A0EB-51E7B26740B1}"/>
          </ac:spMkLst>
        </pc:spChg>
        <pc:spChg chg="add del">
          <ac:chgData name="Melissa Ryan" userId="169f3ad4-a1c1-4d4c-bc50-d9e66cb109a9" providerId="ADAL" clId="{05813C5B-43F5-488C-8F2F-4E5DEC7B7609}" dt="2024-08-05T06:43:18.453" v="2791" actId="26606"/>
          <ac:spMkLst>
            <pc:docMk/>
            <pc:sldMk cId="789848007" sldId="336"/>
            <ac:spMk id="89" creationId="{C13237C8-E62C-4F0D-A318-BD6FB6C2D138}"/>
          </ac:spMkLst>
        </pc:spChg>
        <pc:spChg chg="add del">
          <ac:chgData name="Melissa Ryan" userId="169f3ad4-a1c1-4d4c-bc50-d9e66cb109a9" providerId="ADAL" clId="{05813C5B-43F5-488C-8F2F-4E5DEC7B7609}" dt="2024-08-05T06:43:18.453" v="2791" actId="26606"/>
          <ac:spMkLst>
            <pc:docMk/>
            <pc:sldMk cId="789848007" sldId="336"/>
            <ac:spMk id="90" creationId="{8CB5D2D7-DF65-4E86-BFBA-FFB9B5ACEB64}"/>
          </ac:spMkLst>
        </pc:spChg>
        <pc:spChg chg="add del">
          <ac:chgData name="Melissa Ryan" userId="169f3ad4-a1c1-4d4c-bc50-d9e66cb109a9" providerId="ADAL" clId="{05813C5B-43F5-488C-8F2F-4E5DEC7B7609}" dt="2024-08-05T06:44:08.533" v="2798" actId="26606"/>
          <ac:spMkLst>
            <pc:docMk/>
            <pc:sldMk cId="789848007" sldId="336"/>
            <ac:spMk id="93" creationId="{84DF55BE-B4AB-4BA1-BDE1-E9F7FB3F110A}"/>
          </ac:spMkLst>
        </pc:spChg>
        <pc:spChg chg="add del">
          <ac:chgData name="Melissa Ryan" userId="169f3ad4-a1c1-4d4c-bc50-d9e66cb109a9" providerId="ADAL" clId="{05813C5B-43F5-488C-8F2F-4E5DEC7B7609}" dt="2024-08-05T06:42:58.673" v="2788" actId="26606"/>
          <ac:spMkLst>
            <pc:docMk/>
            <pc:sldMk cId="789848007" sldId="336"/>
            <ac:spMk id="95" creationId="{69D47016-023F-44BD-981C-50E7A10A6609}"/>
          </ac:spMkLst>
        </pc:spChg>
        <pc:spChg chg="add del">
          <ac:chgData name="Melissa Ryan" userId="169f3ad4-a1c1-4d4c-bc50-d9e66cb109a9" providerId="ADAL" clId="{05813C5B-43F5-488C-8F2F-4E5DEC7B7609}" dt="2024-08-05T06:42:58.673" v="2788" actId="26606"/>
          <ac:spMkLst>
            <pc:docMk/>
            <pc:sldMk cId="789848007" sldId="336"/>
            <ac:spMk id="97" creationId="{6D8B37B0-0682-433E-BC8D-498C04ABD9A7}"/>
          </ac:spMkLst>
        </pc:spChg>
        <pc:spChg chg="add">
          <ac:chgData name="Melissa Ryan" userId="169f3ad4-a1c1-4d4c-bc50-d9e66cb109a9" providerId="ADAL" clId="{05813C5B-43F5-488C-8F2F-4E5DEC7B7609}" dt="2024-08-05T06:44:08.533" v="2798" actId="26606"/>
          <ac:spMkLst>
            <pc:docMk/>
            <pc:sldMk cId="789848007" sldId="336"/>
            <ac:spMk id="98" creationId="{84DF55BE-B4AB-4BA1-BDE1-E9F7FB3F110A}"/>
          </ac:spMkLst>
        </pc:spChg>
        <pc:spChg chg="add del">
          <ac:chgData name="Melissa Ryan" userId="169f3ad4-a1c1-4d4c-bc50-d9e66cb109a9" providerId="ADAL" clId="{05813C5B-43F5-488C-8F2F-4E5DEC7B7609}" dt="2024-08-05T06:43:09.855" v="2790" actId="26606"/>
          <ac:spMkLst>
            <pc:docMk/>
            <pc:sldMk cId="789848007" sldId="336"/>
            <ac:spMk id="99" creationId="{AAAE94E3-A7DB-4868-B1E3-E49703488BBC}"/>
          </ac:spMkLst>
        </pc:spChg>
        <pc:spChg chg="add del">
          <ac:chgData name="Melissa Ryan" userId="169f3ad4-a1c1-4d4c-bc50-d9e66cb109a9" providerId="ADAL" clId="{05813C5B-43F5-488C-8F2F-4E5DEC7B7609}" dt="2024-08-05T06:43:09.855" v="2790" actId="26606"/>
          <ac:spMkLst>
            <pc:docMk/>
            <pc:sldMk cId="789848007" sldId="336"/>
            <ac:spMk id="103" creationId="{3873B707-463F-40B0-8227-E8CC6C67EB25}"/>
          </ac:spMkLst>
        </pc:spChg>
        <pc:spChg chg="add del">
          <ac:chgData name="Melissa Ryan" userId="169f3ad4-a1c1-4d4c-bc50-d9e66cb109a9" providerId="ADAL" clId="{05813C5B-43F5-488C-8F2F-4E5DEC7B7609}" dt="2024-08-05T06:43:09.855" v="2790" actId="26606"/>
          <ac:spMkLst>
            <pc:docMk/>
            <pc:sldMk cId="789848007" sldId="336"/>
            <ac:spMk id="104" creationId="{C13237C8-E62C-4F0D-A318-BD6FB6C2D138}"/>
          </ac:spMkLst>
        </pc:spChg>
        <pc:spChg chg="add del">
          <ac:chgData name="Melissa Ryan" userId="169f3ad4-a1c1-4d4c-bc50-d9e66cb109a9" providerId="ADAL" clId="{05813C5B-43F5-488C-8F2F-4E5DEC7B7609}" dt="2024-08-05T06:43:09.855" v="2790" actId="26606"/>
          <ac:spMkLst>
            <pc:docMk/>
            <pc:sldMk cId="789848007" sldId="336"/>
            <ac:spMk id="105" creationId="{19C9EAEA-39D0-4B0E-A0EB-51E7B26740B1}"/>
          </ac:spMkLst>
        </pc:spChg>
        <pc:spChg chg="add del">
          <ac:chgData name="Melissa Ryan" userId="169f3ad4-a1c1-4d4c-bc50-d9e66cb109a9" providerId="ADAL" clId="{05813C5B-43F5-488C-8F2F-4E5DEC7B7609}" dt="2024-08-05T06:43:09.855" v="2790" actId="26606"/>
          <ac:spMkLst>
            <pc:docMk/>
            <pc:sldMk cId="789848007" sldId="336"/>
            <ac:spMk id="106" creationId="{8CB5D2D7-DF65-4E86-BFBA-FFB9B5ACEB64}"/>
          </ac:spMkLst>
        </pc:spChg>
        <pc:grpChg chg="add del">
          <ac:chgData name="Melissa Ryan" userId="169f3ad4-a1c1-4d4c-bc50-d9e66cb109a9" providerId="ADAL" clId="{05813C5B-43F5-488C-8F2F-4E5DEC7B7609}" dt="2024-08-05T06:39:46.596" v="2710" actId="26606"/>
          <ac:grpSpMkLst>
            <pc:docMk/>
            <pc:sldMk cId="789848007" sldId="336"/>
            <ac:grpSpMk id="14" creationId="{19A6B5CE-CB1D-48EE-8B43-E952235C8371}"/>
          </ac:grpSpMkLst>
        </pc:grpChg>
        <pc:grpChg chg="add del">
          <ac:chgData name="Melissa Ryan" userId="169f3ad4-a1c1-4d4c-bc50-d9e66cb109a9" providerId="ADAL" clId="{05813C5B-43F5-488C-8F2F-4E5DEC7B7609}" dt="2024-08-05T06:43:18.453" v="2791" actId="26606"/>
          <ac:grpSpMkLst>
            <pc:docMk/>
            <pc:sldMk cId="789848007" sldId="336"/>
            <ac:grpSpMk id="83" creationId="{1DE889C7-FAD6-4397-98E2-05D503484459}"/>
          </ac:grpSpMkLst>
        </pc:grpChg>
        <pc:grpChg chg="add del">
          <ac:chgData name="Melissa Ryan" userId="169f3ad4-a1c1-4d4c-bc50-d9e66cb109a9" providerId="ADAL" clId="{05813C5B-43F5-488C-8F2F-4E5DEC7B7609}" dt="2024-08-05T06:43:09.855" v="2790" actId="26606"/>
          <ac:grpSpMkLst>
            <pc:docMk/>
            <pc:sldMk cId="789848007" sldId="336"/>
            <ac:grpSpMk id="100" creationId="{1DE889C7-FAD6-4397-98E2-05D503484459}"/>
          </ac:grpSpMkLst>
        </pc:grpChg>
        <pc:graphicFrameChg chg="add del">
          <ac:chgData name="Melissa Ryan" userId="169f3ad4-a1c1-4d4c-bc50-d9e66cb109a9" providerId="ADAL" clId="{05813C5B-43F5-488C-8F2F-4E5DEC7B7609}" dt="2024-08-05T06:43:09.855" v="2790" actId="26606"/>
          <ac:graphicFrameMkLst>
            <pc:docMk/>
            <pc:sldMk cId="789848007" sldId="336"/>
            <ac:graphicFrameMk id="92" creationId="{7AB2132F-1933-5C71-2247-3A3DF2988FCF}"/>
          </ac:graphicFrameMkLst>
        </pc:graphicFrameChg>
        <pc:picChg chg="add del mod ord">
          <ac:chgData name="Melissa Ryan" userId="169f3ad4-a1c1-4d4c-bc50-d9e66cb109a9" providerId="ADAL" clId="{05813C5B-43F5-488C-8F2F-4E5DEC7B7609}" dt="2024-08-05T06:43:46.145" v="2795" actId="478"/>
          <ac:picMkLst>
            <pc:docMk/>
            <pc:sldMk cId="789848007" sldId="336"/>
            <ac:picMk id="5" creationId="{8A7734E2-4D3A-02A3-89D7-4CF46B5C298E}"/>
          </ac:picMkLst>
        </pc:picChg>
        <pc:picChg chg="add del mod ord">
          <ac:chgData name="Melissa Ryan" userId="169f3ad4-a1c1-4d4c-bc50-d9e66cb109a9" providerId="ADAL" clId="{05813C5B-43F5-488C-8F2F-4E5DEC7B7609}" dt="2024-08-05T06:43:26.170" v="2792" actId="478"/>
          <ac:picMkLst>
            <pc:docMk/>
            <pc:sldMk cId="789848007" sldId="336"/>
            <ac:picMk id="7" creationId="{B7D90D40-267E-2FB5-44EF-385322647D28}"/>
          </ac:picMkLst>
        </pc:picChg>
        <pc:picChg chg="add del mod ord">
          <ac:chgData name="Melissa Ryan" userId="169f3ad4-a1c1-4d4c-bc50-d9e66cb109a9" providerId="ADAL" clId="{05813C5B-43F5-488C-8F2F-4E5DEC7B7609}" dt="2024-08-05T06:44:44.573" v="2806" actId="478"/>
          <ac:picMkLst>
            <pc:docMk/>
            <pc:sldMk cId="789848007" sldId="336"/>
            <ac:picMk id="9" creationId="{047B274D-0BAB-C14F-16F2-C5797B16A7DB}"/>
          </ac:picMkLst>
        </pc:picChg>
        <pc:picChg chg="add del mod">
          <ac:chgData name="Melissa Ryan" userId="169f3ad4-a1c1-4d4c-bc50-d9e66cb109a9" providerId="ADAL" clId="{05813C5B-43F5-488C-8F2F-4E5DEC7B7609}" dt="2024-08-05T06:44:43.719" v="2805" actId="478"/>
          <ac:picMkLst>
            <pc:docMk/>
            <pc:sldMk cId="789848007" sldId="336"/>
            <ac:picMk id="11" creationId="{ABBD99C9-F83E-21E9-BF65-D12AFF577C9B}"/>
          </ac:picMkLst>
        </pc:picChg>
      </pc:sldChg>
      <pc:sldChg chg="addSp delSp modSp new mod setBg modClrScheme chgLayout modNotesTx">
        <pc:chgData name="Melissa Ryan" userId="169f3ad4-a1c1-4d4c-bc50-d9e66cb109a9" providerId="ADAL" clId="{05813C5B-43F5-488C-8F2F-4E5DEC7B7609}" dt="2024-08-05T06:48:28.868" v="2947" actId="313"/>
        <pc:sldMkLst>
          <pc:docMk/>
          <pc:sldMk cId="1769811495" sldId="337"/>
        </pc:sldMkLst>
        <pc:spChg chg="del">
          <ac:chgData name="Melissa Ryan" userId="169f3ad4-a1c1-4d4c-bc50-d9e66cb109a9" providerId="ADAL" clId="{05813C5B-43F5-488C-8F2F-4E5DEC7B7609}" dt="2024-08-05T06:44:22.935" v="2800" actId="700"/>
          <ac:spMkLst>
            <pc:docMk/>
            <pc:sldMk cId="1769811495" sldId="337"/>
            <ac:spMk id="2" creationId="{17381561-AE04-80EC-A6D0-BDDF47725860}"/>
          </ac:spMkLst>
        </pc:spChg>
        <pc:spChg chg="del">
          <ac:chgData name="Melissa Ryan" userId="169f3ad4-a1c1-4d4c-bc50-d9e66cb109a9" providerId="ADAL" clId="{05813C5B-43F5-488C-8F2F-4E5DEC7B7609}" dt="2024-08-05T06:44:22.935" v="2800" actId="700"/>
          <ac:spMkLst>
            <pc:docMk/>
            <pc:sldMk cId="1769811495" sldId="337"/>
            <ac:spMk id="3" creationId="{9EF98154-2D86-134E-5186-9479C7A13099}"/>
          </ac:spMkLst>
        </pc:spChg>
        <pc:spChg chg="add del">
          <ac:chgData name="Melissa Ryan" userId="169f3ad4-a1c1-4d4c-bc50-d9e66cb109a9" providerId="ADAL" clId="{05813C5B-43F5-488C-8F2F-4E5DEC7B7609}" dt="2024-08-05T06:46:54.704" v="2826" actId="26606"/>
          <ac:spMkLst>
            <pc:docMk/>
            <pc:sldMk cId="1769811495" sldId="337"/>
            <ac:spMk id="7" creationId="{32BC26D8-82FB-445E-AA49-62A77D7C1EE0}"/>
          </ac:spMkLst>
        </pc:spChg>
        <pc:spChg chg="add del">
          <ac:chgData name="Melissa Ryan" userId="169f3ad4-a1c1-4d4c-bc50-d9e66cb109a9" providerId="ADAL" clId="{05813C5B-43F5-488C-8F2F-4E5DEC7B7609}" dt="2024-08-05T06:46:35.398" v="2821" actId="26606"/>
          <ac:spMkLst>
            <pc:docMk/>
            <pc:sldMk cId="1769811495" sldId="337"/>
            <ac:spMk id="10" creationId="{E97C36FC-DEAA-4DCA-B0AB-7F9357FA4016}"/>
          </ac:spMkLst>
        </pc:spChg>
        <pc:spChg chg="add del">
          <ac:chgData name="Melissa Ryan" userId="169f3ad4-a1c1-4d4c-bc50-d9e66cb109a9" providerId="ADAL" clId="{05813C5B-43F5-488C-8F2F-4E5DEC7B7609}" dt="2024-08-05T06:46:35.398" v="2821" actId="26606"/>
          <ac:spMkLst>
            <pc:docMk/>
            <pc:sldMk cId="1769811495" sldId="337"/>
            <ac:spMk id="11" creationId="{278C38CD-A630-49FF-8417-6792A2B13FCA}"/>
          </ac:spMkLst>
        </pc:spChg>
        <pc:spChg chg="add del">
          <ac:chgData name="Melissa Ryan" userId="169f3ad4-a1c1-4d4c-bc50-d9e66cb109a9" providerId="ADAL" clId="{05813C5B-43F5-488C-8F2F-4E5DEC7B7609}" dt="2024-08-05T06:46:54.704" v="2826" actId="26606"/>
          <ac:spMkLst>
            <pc:docMk/>
            <pc:sldMk cId="1769811495" sldId="337"/>
            <ac:spMk id="12" creationId="{CB44330D-EA18-4254-AA95-EB49948539B8}"/>
          </ac:spMkLst>
        </pc:spChg>
        <pc:spChg chg="add del">
          <ac:chgData name="Melissa Ryan" userId="169f3ad4-a1c1-4d4c-bc50-d9e66cb109a9" providerId="ADAL" clId="{05813C5B-43F5-488C-8F2F-4E5DEC7B7609}" dt="2024-08-05T06:46:20.184" v="2818" actId="26606"/>
          <ac:spMkLst>
            <pc:docMk/>
            <pc:sldMk cId="1769811495" sldId="337"/>
            <ac:spMk id="13" creationId="{664E23E2-7440-4E36-A67B-0F88C5F7E185}"/>
          </ac:spMkLst>
        </pc:spChg>
        <pc:spChg chg="add del">
          <ac:chgData name="Melissa Ryan" userId="169f3ad4-a1c1-4d4c-bc50-d9e66cb109a9" providerId="ADAL" clId="{05813C5B-43F5-488C-8F2F-4E5DEC7B7609}" dt="2024-08-05T06:47:01.139" v="2828" actId="26606"/>
          <ac:spMkLst>
            <pc:docMk/>
            <pc:sldMk cId="1769811495" sldId="337"/>
            <ac:spMk id="14" creationId="{2633B3B5-CC90-43F0-8714-D31D1F3F0209}"/>
          </ac:spMkLst>
        </pc:spChg>
        <pc:spChg chg="add del">
          <ac:chgData name="Melissa Ryan" userId="169f3ad4-a1c1-4d4c-bc50-d9e66cb109a9" providerId="ADAL" clId="{05813C5B-43F5-488C-8F2F-4E5DEC7B7609}" dt="2024-08-05T06:46:20.184" v="2818" actId="26606"/>
          <ac:spMkLst>
            <pc:docMk/>
            <pc:sldMk cId="1769811495" sldId="337"/>
            <ac:spMk id="15" creationId="{B06949AE-010D-4C18-8AED-7872085ADD57}"/>
          </ac:spMkLst>
        </pc:spChg>
        <pc:spChg chg="add del">
          <ac:chgData name="Melissa Ryan" userId="169f3ad4-a1c1-4d4c-bc50-d9e66cb109a9" providerId="ADAL" clId="{05813C5B-43F5-488C-8F2F-4E5DEC7B7609}" dt="2024-08-05T06:47:01.139" v="2828" actId="26606"/>
          <ac:spMkLst>
            <pc:docMk/>
            <pc:sldMk cId="1769811495" sldId="337"/>
            <ac:spMk id="16" creationId="{A8D57A06-A426-446D-B02C-A2DC6B62E45E}"/>
          </ac:spMkLst>
        </pc:spChg>
        <pc:spChg chg="add del">
          <ac:chgData name="Melissa Ryan" userId="169f3ad4-a1c1-4d4c-bc50-d9e66cb109a9" providerId="ADAL" clId="{05813C5B-43F5-488C-8F2F-4E5DEC7B7609}" dt="2024-08-05T06:46:20.184" v="2818" actId="26606"/>
          <ac:spMkLst>
            <pc:docMk/>
            <pc:sldMk cId="1769811495" sldId="337"/>
            <ac:spMk id="17" creationId="{FE54AADB-50C7-4293-94C0-27361A32B8CF}"/>
          </ac:spMkLst>
        </pc:spChg>
        <pc:spChg chg="add del">
          <ac:chgData name="Melissa Ryan" userId="169f3ad4-a1c1-4d4c-bc50-d9e66cb109a9" providerId="ADAL" clId="{05813C5B-43F5-488C-8F2F-4E5DEC7B7609}" dt="2024-08-05T06:47:01.139" v="2828" actId="26606"/>
          <ac:spMkLst>
            <pc:docMk/>
            <pc:sldMk cId="1769811495" sldId="337"/>
            <ac:spMk id="18" creationId="{AB8C311F-7253-4AED-9701-7FC0708C41C7}"/>
          </ac:spMkLst>
        </pc:spChg>
        <pc:spChg chg="add del">
          <ac:chgData name="Melissa Ryan" userId="169f3ad4-a1c1-4d4c-bc50-d9e66cb109a9" providerId="ADAL" clId="{05813C5B-43F5-488C-8F2F-4E5DEC7B7609}" dt="2024-08-05T06:47:01.139" v="2828" actId="26606"/>
          <ac:spMkLst>
            <pc:docMk/>
            <pc:sldMk cId="1769811495" sldId="337"/>
            <ac:spMk id="19" creationId="{E2384209-CB15-4CDF-9D31-C44FD9A3F20D}"/>
          </ac:spMkLst>
        </pc:spChg>
        <pc:spChg chg="add del">
          <ac:chgData name="Melissa Ryan" userId="169f3ad4-a1c1-4d4c-bc50-d9e66cb109a9" providerId="ADAL" clId="{05813C5B-43F5-488C-8F2F-4E5DEC7B7609}" dt="2024-08-05T06:47:05.947" v="2830" actId="26606"/>
          <ac:spMkLst>
            <pc:docMk/>
            <pc:sldMk cId="1769811495" sldId="337"/>
            <ac:spMk id="21" creationId="{42A4FC2C-047E-45A5-965D-8E1E3BF09BC6}"/>
          </ac:spMkLst>
        </pc:spChg>
        <pc:spChg chg="add del">
          <ac:chgData name="Melissa Ryan" userId="169f3ad4-a1c1-4d4c-bc50-d9e66cb109a9" providerId="ADAL" clId="{05813C5B-43F5-488C-8F2F-4E5DEC7B7609}" dt="2024-08-05T06:47:08.907" v="2832" actId="26606"/>
          <ac:spMkLst>
            <pc:docMk/>
            <pc:sldMk cId="1769811495" sldId="337"/>
            <ac:spMk id="23" creationId="{01D0AF59-99C3-4251-AB9A-C966C6AD4400}"/>
          </ac:spMkLst>
        </pc:spChg>
        <pc:spChg chg="add del">
          <ac:chgData name="Melissa Ryan" userId="169f3ad4-a1c1-4d4c-bc50-d9e66cb109a9" providerId="ADAL" clId="{05813C5B-43F5-488C-8F2F-4E5DEC7B7609}" dt="2024-08-05T06:47:08.907" v="2832" actId="26606"/>
          <ac:spMkLst>
            <pc:docMk/>
            <pc:sldMk cId="1769811495" sldId="337"/>
            <ac:spMk id="24" creationId="{1855405F-37A2-4869-9154-F8BE3BECE6C3}"/>
          </ac:spMkLst>
        </pc:spChg>
        <pc:spChg chg="add del">
          <ac:chgData name="Melissa Ryan" userId="169f3ad4-a1c1-4d4c-bc50-d9e66cb109a9" providerId="ADAL" clId="{05813C5B-43F5-488C-8F2F-4E5DEC7B7609}" dt="2024-08-05T06:47:15.852" v="2834" actId="26606"/>
          <ac:spMkLst>
            <pc:docMk/>
            <pc:sldMk cId="1769811495" sldId="337"/>
            <ac:spMk id="26" creationId="{B9FF99BD-075F-4761-A995-6FC574BD25EA}"/>
          </ac:spMkLst>
        </pc:spChg>
        <pc:spChg chg="add del">
          <ac:chgData name="Melissa Ryan" userId="169f3ad4-a1c1-4d4c-bc50-d9e66cb109a9" providerId="ADAL" clId="{05813C5B-43F5-488C-8F2F-4E5DEC7B7609}" dt="2024-08-05T06:47:15.852" v="2834" actId="26606"/>
          <ac:spMkLst>
            <pc:docMk/>
            <pc:sldMk cId="1769811495" sldId="337"/>
            <ac:spMk id="27" creationId="{A7B21A54-9BA3-4EA9-B460-5A829ADD9051}"/>
          </ac:spMkLst>
        </pc:spChg>
        <pc:spChg chg="add del">
          <ac:chgData name="Melissa Ryan" userId="169f3ad4-a1c1-4d4c-bc50-d9e66cb109a9" providerId="ADAL" clId="{05813C5B-43F5-488C-8F2F-4E5DEC7B7609}" dt="2024-08-05T06:47:15.852" v="2834" actId="26606"/>
          <ac:spMkLst>
            <pc:docMk/>
            <pc:sldMk cId="1769811495" sldId="337"/>
            <ac:spMk id="28" creationId="{6FA8F714-B9D8-488A-8CCA-E9948FF913A9}"/>
          </ac:spMkLst>
        </pc:spChg>
        <pc:spChg chg="add del">
          <ac:chgData name="Melissa Ryan" userId="169f3ad4-a1c1-4d4c-bc50-d9e66cb109a9" providerId="ADAL" clId="{05813C5B-43F5-488C-8F2F-4E5DEC7B7609}" dt="2024-08-05T06:47:17.090" v="2836" actId="26606"/>
          <ac:spMkLst>
            <pc:docMk/>
            <pc:sldMk cId="1769811495" sldId="337"/>
            <ac:spMk id="30" creationId="{AB8C311F-7253-4AED-9701-7FC0708C41C7}"/>
          </ac:spMkLst>
        </pc:spChg>
        <pc:spChg chg="add del">
          <ac:chgData name="Melissa Ryan" userId="169f3ad4-a1c1-4d4c-bc50-d9e66cb109a9" providerId="ADAL" clId="{05813C5B-43F5-488C-8F2F-4E5DEC7B7609}" dt="2024-08-05T06:47:17.090" v="2836" actId="26606"/>
          <ac:spMkLst>
            <pc:docMk/>
            <pc:sldMk cId="1769811495" sldId="337"/>
            <ac:spMk id="31" creationId="{FD073016-B734-483B-8953-5BADEE145112}"/>
          </ac:spMkLst>
        </pc:spChg>
        <pc:spChg chg="add del">
          <ac:chgData name="Melissa Ryan" userId="169f3ad4-a1c1-4d4c-bc50-d9e66cb109a9" providerId="ADAL" clId="{05813C5B-43F5-488C-8F2F-4E5DEC7B7609}" dt="2024-08-05T06:47:17.090" v="2836" actId="26606"/>
          <ac:spMkLst>
            <pc:docMk/>
            <pc:sldMk cId="1769811495" sldId="337"/>
            <ac:spMk id="32" creationId="{90A7EAB6-59D3-4325-8DE6-E0CA4009CE53}"/>
          </ac:spMkLst>
        </pc:spChg>
        <pc:spChg chg="add del">
          <ac:chgData name="Melissa Ryan" userId="169f3ad4-a1c1-4d4c-bc50-d9e66cb109a9" providerId="ADAL" clId="{05813C5B-43F5-488C-8F2F-4E5DEC7B7609}" dt="2024-08-05T06:47:17.090" v="2836" actId="26606"/>
          <ac:spMkLst>
            <pc:docMk/>
            <pc:sldMk cId="1769811495" sldId="337"/>
            <ac:spMk id="33" creationId="{A8D57A06-A426-446D-B02C-A2DC6B62E45E}"/>
          </ac:spMkLst>
        </pc:spChg>
        <pc:spChg chg="add del">
          <ac:chgData name="Melissa Ryan" userId="169f3ad4-a1c1-4d4c-bc50-d9e66cb109a9" providerId="ADAL" clId="{05813C5B-43F5-488C-8F2F-4E5DEC7B7609}" dt="2024-08-05T06:47:19.236" v="2838" actId="26606"/>
          <ac:spMkLst>
            <pc:docMk/>
            <pc:sldMk cId="1769811495" sldId="337"/>
            <ac:spMk id="35" creationId="{7C1E5815-D54C-487F-A054-6D4930ADE3DF}"/>
          </ac:spMkLst>
        </pc:spChg>
        <pc:spChg chg="add del">
          <ac:chgData name="Melissa Ryan" userId="169f3ad4-a1c1-4d4c-bc50-d9e66cb109a9" providerId="ADAL" clId="{05813C5B-43F5-488C-8F2F-4E5DEC7B7609}" dt="2024-08-05T06:47:19.236" v="2838" actId="26606"/>
          <ac:spMkLst>
            <pc:docMk/>
            <pc:sldMk cId="1769811495" sldId="337"/>
            <ac:spMk id="36" creationId="{736F0DFD-0954-464F-BF12-DD2E6F6E0380}"/>
          </ac:spMkLst>
        </pc:spChg>
        <pc:spChg chg="add del">
          <ac:chgData name="Melissa Ryan" userId="169f3ad4-a1c1-4d4c-bc50-d9e66cb109a9" providerId="ADAL" clId="{05813C5B-43F5-488C-8F2F-4E5DEC7B7609}" dt="2024-08-05T06:47:25.387" v="2840" actId="26606"/>
          <ac:spMkLst>
            <pc:docMk/>
            <pc:sldMk cId="1769811495" sldId="337"/>
            <ac:spMk id="38" creationId="{2D2B266D-3625-4584-A5C3-7D3F672CFF30}"/>
          </ac:spMkLst>
        </pc:spChg>
        <pc:spChg chg="add del">
          <ac:chgData name="Melissa Ryan" userId="169f3ad4-a1c1-4d4c-bc50-d9e66cb109a9" providerId="ADAL" clId="{05813C5B-43F5-488C-8F2F-4E5DEC7B7609}" dt="2024-08-05T06:47:25.387" v="2840" actId="26606"/>
          <ac:spMkLst>
            <pc:docMk/>
            <pc:sldMk cId="1769811495" sldId="337"/>
            <ac:spMk id="39" creationId="{A5D2A5D1-BA0D-47D3-B051-DA7743C46E28}"/>
          </ac:spMkLst>
        </pc:spChg>
        <pc:spChg chg="add">
          <ac:chgData name="Melissa Ryan" userId="169f3ad4-a1c1-4d4c-bc50-d9e66cb109a9" providerId="ADAL" clId="{05813C5B-43F5-488C-8F2F-4E5DEC7B7609}" dt="2024-08-05T06:47:25.387" v="2841" actId="26606"/>
          <ac:spMkLst>
            <pc:docMk/>
            <pc:sldMk cId="1769811495" sldId="337"/>
            <ac:spMk id="41" creationId="{2215C6C6-E45C-4179-9FC1-E8A4C1D47430}"/>
          </ac:spMkLst>
        </pc:spChg>
        <pc:spChg chg="add">
          <ac:chgData name="Melissa Ryan" userId="169f3ad4-a1c1-4d4c-bc50-d9e66cb109a9" providerId="ADAL" clId="{05813C5B-43F5-488C-8F2F-4E5DEC7B7609}" dt="2024-08-05T06:47:25.387" v="2841" actId="26606"/>
          <ac:spMkLst>
            <pc:docMk/>
            <pc:sldMk cId="1769811495" sldId="337"/>
            <ac:spMk id="45" creationId="{3776B14B-F2F4-4825-8DA8-8C7A0F2B3960}"/>
          </ac:spMkLst>
        </pc:spChg>
        <pc:grpChg chg="add">
          <ac:chgData name="Melissa Ryan" userId="169f3ad4-a1c1-4d4c-bc50-d9e66cb109a9" providerId="ADAL" clId="{05813C5B-43F5-488C-8F2F-4E5DEC7B7609}" dt="2024-08-05T06:47:25.387" v="2841" actId="26606"/>
          <ac:grpSpMkLst>
            <pc:docMk/>
            <pc:sldMk cId="1769811495" sldId="337"/>
            <ac:grpSpMk id="42" creationId="{5FE9FE4C-C9E0-4C54-8010-EA9D29CD4D59}"/>
          </ac:grpSpMkLst>
        </pc:grpChg>
        <pc:picChg chg="add mod ord">
          <ac:chgData name="Melissa Ryan" userId="169f3ad4-a1c1-4d4c-bc50-d9e66cb109a9" providerId="ADAL" clId="{05813C5B-43F5-488C-8F2F-4E5DEC7B7609}" dt="2024-08-05T06:47:25.387" v="2841" actId="26606"/>
          <ac:picMkLst>
            <pc:docMk/>
            <pc:sldMk cId="1769811495" sldId="337"/>
            <ac:picMk id="5" creationId="{96702DE2-92A3-D2D0-56CC-097138D1FD11}"/>
          </ac:picMkLst>
        </pc:picChg>
        <pc:picChg chg="add del mod">
          <ac:chgData name="Melissa Ryan" userId="169f3ad4-a1c1-4d4c-bc50-d9e66cb109a9" providerId="ADAL" clId="{05813C5B-43F5-488C-8F2F-4E5DEC7B7609}" dt="2024-08-05T06:45:15.098" v="2808" actId="478"/>
          <ac:picMkLst>
            <pc:docMk/>
            <pc:sldMk cId="1769811495" sldId="337"/>
            <ac:picMk id="6" creationId="{4F412A38-CEF9-0FF7-67AA-F1C58D4533B9}"/>
          </ac:picMkLst>
        </pc:picChg>
        <pc:picChg chg="add del mod">
          <ac:chgData name="Melissa Ryan" userId="169f3ad4-a1c1-4d4c-bc50-d9e66cb109a9" providerId="ADAL" clId="{05813C5B-43F5-488C-8F2F-4E5DEC7B7609}" dt="2024-08-05T06:46:45.953" v="2822" actId="478"/>
          <ac:picMkLst>
            <pc:docMk/>
            <pc:sldMk cId="1769811495" sldId="337"/>
            <ac:picMk id="8" creationId="{0D9FE920-B59B-347A-3FAF-7E94675B5C6F}"/>
          </ac:picMkLst>
        </pc:picChg>
      </pc:sldChg>
      <pc:sldChg chg="addSp modSp new mod setBg modNotesTx">
        <pc:chgData name="Melissa Ryan" userId="169f3ad4-a1c1-4d4c-bc50-d9e66cb109a9" providerId="ADAL" clId="{05813C5B-43F5-488C-8F2F-4E5DEC7B7609}" dt="2024-08-05T06:48:51.440" v="3048" actId="20577"/>
        <pc:sldMkLst>
          <pc:docMk/>
          <pc:sldMk cId="4280750364" sldId="338"/>
        </pc:sldMkLst>
        <pc:spChg chg="add">
          <ac:chgData name="Melissa Ryan" userId="169f3ad4-a1c1-4d4c-bc50-d9e66cb109a9" providerId="ADAL" clId="{05813C5B-43F5-488C-8F2F-4E5DEC7B7609}" dt="2024-08-05T06:47:39.312" v="2844" actId="26606"/>
          <ac:spMkLst>
            <pc:docMk/>
            <pc:sldMk cId="4280750364" sldId="338"/>
            <ac:spMk id="8" creationId="{2215C6C6-E45C-4179-9FC1-E8A4C1D47430}"/>
          </ac:spMkLst>
        </pc:spChg>
        <pc:spChg chg="add">
          <ac:chgData name="Melissa Ryan" userId="169f3ad4-a1c1-4d4c-bc50-d9e66cb109a9" providerId="ADAL" clId="{05813C5B-43F5-488C-8F2F-4E5DEC7B7609}" dt="2024-08-05T06:47:39.312" v="2844" actId="26606"/>
          <ac:spMkLst>
            <pc:docMk/>
            <pc:sldMk cId="4280750364" sldId="338"/>
            <ac:spMk id="14" creationId="{3776B14B-F2F4-4825-8DA8-8C7A0F2B3960}"/>
          </ac:spMkLst>
        </pc:spChg>
        <pc:grpChg chg="add">
          <ac:chgData name="Melissa Ryan" userId="169f3ad4-a1c1-4d4c-bc50-d9e66cb109a9" providerId="ADAL" clId="{05813C5B-43F5-488C-8F2F-4E5DEC7B7609}" dt="2024-08-05T06:47:39.312" v="2844" actId="26606"/>
          <ac:grpSpMkLst>
            <pc:docMk/>
            <pc:sldMk cId="4280750364" sldId="338"/>
            <ac:grpSpMk id="10" creationId="{5FE9FE4C-C9E0-4C54-8010-EA9D29CD4D59}"/>
          </ac:grpSpMkLst>
        </pc:grpChg>
        <pc:picChg chg="add mod">
          <ac:chgData name="Melissa Ryan" userId="169f3ad4-a1c1-4d4c-bc50-d9e66cb109a9" providerId="ADAL" clId="{05813C5B-43F5-488C-8F2F-4E5DEC7B7609}" dt="2024-08-05T06:47:39.312" v="2844" actId="26606"/>
          <ac:picMkLst>
            <pc:docMk/>
            <pc:sldMk cId="4280750364" sldId="338"/>
            <ac:picMk id="3" creationId="{712BA40F-C27A-5CDB-848D-D66DB08ED743}"/>
          </ac:picMkLst>
        </pc:picChg>
      </pc:sldChg>
      <pc:sldChg chg="addSp delSp modSp new mod setBg modClrScheme chgLayout">
        <pc:chgData name="Melissa Ryan" userId="169f3ad4-a1c1-4d4c-bc50-d9e66cb109a9" providerId="ADAL" clId="{05813C5B-43F5-488C-8F2F-4E5DEC7B7609}" dt="2024-08-05T22:08:27.645" v="3132" actId="1076"/>
        <pc:sldMkLst>
          <pc:docMk/>
          <pc:sldMk cId="2750918477" sldId="339"/>
        </pc:sldMkLst>
        <pc:spChg chg="add mod">
          <ac:chgData name="Melissa Ryan" userId="169f3ad4-a1c1-4d4c-bc50-d9e66cb109a9" providerId="ADAL" clId="{05813C5B-43F5-488C-8F2F-4E5DEC7B7609}" dt="2024-08-05T22:08:20.853" v="3128" actId="26606"/>
          <ac:spMkLst>
            <pc:docMk/>
            <pc:sldMk cId="2750918477" sldId="339"/>
            <ac:spMk id="2" creationId="{5DF0AB19-3322-7396-F5DB-E3B341383E90}"/>
          </ac:spMkLst>
        </pc:spChg>
        <pc:spChg chg="add mod">
          <ac:chgData name="Melissa Ryan" userId="169f3ad4-a1c1-4d4c-bc50-d9e66cb109a9" providerId="ADAL" clId="{05813C5B-43F5-488C-8F2F-4E5DEC7B7609}" dt="2024-08-05T22:08:23.071" v="3130" actId="5793"/>
          <ac:spMkLst>
            <pc:docMk/>
            <pc:sldMk cId="2750918477" sldId="339"/>
            <ac:spMk id="3" creationId="{D176348A-3855-81B2-7009-3647D29C6347}"/>
          </ac:spMkLst>
        </pc:spChg>
        <pc:spChg chg="add">
          <ac:chgData name="Melissa Ryan" userId="169f3ad4-a1c1-4d4c-bc50-d9e66cb109a9" providerId="ADAL" clId="{05813C5B-43F5-488C-8F2F-4E5DEC7B7609}" dt="2024-08-05T22:08:20.853" v="3128" actId="26606"/>
          <ac:spMkLst>
            <pc:docMk/>
            <pc:sldMk cId="2750918477" sldId="339"/>
            <ac:spMk id="6" creationId="{D28B54C3-B57B-472A-B96E-1FCB67093DC2}"/>
          </ac:spMkLst>
        </pc:spChg>
        <pc:spChg chg="add">
          <ac:chgData name="Melissa Ryan" userId="169f3ad4-a1c1-4d4c-bc50-d9e66cb109a9" providerId="ADAL" clId="{05813C5B-43F5-488C-8F2F-4E5DEC7B7609}" dt="2024-08-05T22:08:20.853" v="3128" actId="26606"/>
          <ac:spMkLst>
            <pc:docMk/>
            <pc:sldMk cId="2750918477" sldId="339"/>
            <ac:spMk id="7" creationId="{7DB3C429-F8DA-49B9-AF84-21996FCF78B5}"/>
          </ac:spMkLst>
        </pc:spChg>
        <pc:spChg chg="add">
          <ac:chgData name="Melissa Ryan" userId="169f3ad4-a1c1-4d4c-bc50-d9e66cb109a9" providerId="ADAL" clId="{05813C5B-43F5-488C-8F2F-4E5DEC7B7609}" dt="2024-08-05T22:08:20.853" v="3128" actId="26606"/>
          <ac:spMkLst>
            <pc:docMk/>
            <pc:sldMk cId="2750918477" sldId="339"/>
            <ac:spMk id="8" creationId="{8C790BE2-4E4F-4AAF-81A2-4A6F4885EBE6}"/>
          </ac:spMkLst>
        </pc:spChg>
        <pc:spChg chg="add">
          <ac:chgData name="Melissa Ryan" userId="169f3ad4-a1c1-4d4c-bc50-d9e66cb109a9" providerId="ADAL" clId="{05813C5B-43F5-488C-8F2F-4E5DEC7B7609}" dt="2024-08-05T22:08:20.853" v="3128" actId="26606"/>
          <ac:spMkLst>
            <pc:docMk/>
            <pc:sldMk cId="2750918477" sldId="339"/>
            <ac:spMk id="14" creationId="{E12088DD-B1AD-40E0-8B86-1D87A2CCD9BE}"/>
          </ac:spMkLst>
        </pc:spChg>
        <pc:spChg chg="add">
          <ac:chgData name="Melissa Ryan" userId="169f3ad4-a1c1-4d4c-bc50-d9e66cb109a9" providerId="ADAL" clId="{05813C5B-43F5-488C-8F2F-4E5DEC7B7609}" dt="2024-08-05T22:08:20.853" v="3128" actId="26606"/>
          <ac:spMkLst>
            <pc:docMk/>
            <pc:sldMk cId="2750918477" sldId="339"/>
            <ac:spMk id="16" creationId="{C4C9F2B0-1044-46EB-8AEB-C3BFFDE6C2CC}"/>
          </ac:spMkLst>
        </pc:spChg>
        <pc:spChg chg="add">
          <ac:chgData name="Melissa Ryan" userId="169f3ad4-a1c1-4d4c-bc50-d9e66cb109a9" providerId="ADAL" clId="{05813C5B-43F5-488C-8F2F-4E5DEC7B7609}" dt="2024-08-05T22:08:20.853" v="3128" actId="26606"/>
          <ac:spMkLst>
            <pc:docMk/>
            <pc:sldMk cId="2750918477" sldId="339"/>
            <ac:spMk id="18" creationId="{0C395952-4E26-45A2-8756-2ADFD6E53C6E}"/>
          </ac:spMkLst>
        </pc:spChg>
        <pc:spChg chg="add">
          <ac:chgData name="Melissa Ryan" userId="169f3ad4-a1c1-4d4c-bc50-d9e66cb109a9" providerId="ADAL" clId="{05813C5B-43F5-488C-8F2F-4E5DEC7B7609}" dt="2024-08-05T22:08:20.853" v="3128" actId="26606"/>
          <ac:spMkLst>
            <pc:docMk/>
            <pc:sldMk cId="2750918477" sldId="339"/>
            <ac:spMk id="20" creationId="{4734BADF-9461-4621-B112-2D7BABEA7DD0}"/>
          </ac:spMkLst>
        </pc:spChg>
        <pc:grpChg chg="add del">
          <ac:chgData name="Melissa Ryan" userId="169f3ad4-a1c1-4d4c-bc50-d9e66cb109a9" providerId="ADAL" clId="{05813C5B-43F5-488C-8F2F-4E5DEC7B7609}" dt="2024-08-05T22:07:20.325" v="3127" actId="26606"/>
          <ac:grpSpMkLst>
            <pc:docMk/>
            <pc:sldMk cId="2750918477" sldId="339"/>
            <ac:grpSpMk id="9" creationId="{710FEF04-9FA2-4DD8-EC29-60D92C72296A}"/>
          </ac:grpSpMkLst>
        </pc:grpChg>
        <pc:picChg chg="add del">
          <ac:chgData name="Melissa Ryan" userId="169f3ad4-a1c1-4d4c-bc50-d9e66cb109a9" providerId="ADAL" clId="{05813C5B-43F5-488C-8F2F-4E5DEC7B7609}" dt="2024-08-05T22:07:20.325" v="3127" actId="26606"/>
          <ac:picMkLst>
            <pc:docMk/>
            <pc:sldMk cId="2750918477" sldId="339"/>
            <ac:picMk id="5" creationId="{85C3C2A5-A6B2-9CAB-DC0F-BDCBD310EC72}"/>
          </ac:picMkLst>
        </pc:picChg>
        <pc:picChg chg="add mod">
          <ac:chgData name="Melissa Ryan" userId="169f3ad4-a1c1-4d4c-bc50-d9e66cb109a9" providerId="ADAL" clId="{05813C5B-43F5-488C-8F2F-4E5DEC7B7609}" dt="2024-08-05T22:08:27.645" v="3132" actId="1076"/>
          <ac:picMkLst>
            <pc:docMk/>
            <pc:sldMk cId="2750918477" sldId="339"/>
            <ac:picMk id="15" creationId="{CDE5D64B-09DA-EB3D-9C9A-4668AB3CA5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A1262-0173-487A-9D98-85A918148B5D}" type="datetimeFigureOut">
              <a:rPr lang="en-AU" smtClean="0"/>
              <a:t>19/08/2024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FEF18-73E6-4F10-BD7C-D1FE46C7B38B}" type="slidenum">
              <a:rPr lang="en-AU" smtClean="0"/>
              <a:t>‹#›</a:t>
            </a:fld>
            <a:endParaRPr lang="en-AU"/>
          </a:p>
        </p:txBody>
      </p:sp>
    </p:spTree>
    <p:extLst>
      <p:ext uri="{BB962C8B-B14F-4D97-AF65-F5344CB8AC3E}">
        <p14:creationId xmlns:p14="http://schemas.microsoft.com/office/powerpoint/2010/main" val="163622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94C956-F780-4529-B525-61FE6025A465}" type="slidenum">
              <a:rPr lang="en-AU" smtClean="0"/>
              <a:t>1</a:t>
            </a:fld>
            <a:endParaRPr lang="en-AU"/>
          </a:p>
        </p:txBody>
      </p:sp>
    </p:spTree>
    <p:extLst>
      <p:ext uri="{BB962C8B-B14F-4D97-AF65-F5344CB8AC3E}">
        <p14:creationId xmlns:p14="http://schemas.microsoft.com/office/powerpoint/2010/main" val="98466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that the Discharge Summary is always attached to the infant’s record as the birth details etc. relate to the baby.</a:t>
            </a:r>
            <a:endParaRPr lang="en-AU" dirty="0"/>
          </a:p>
          <a:p>
            <a:endParaRPr lang="en-AU" dirty="0"/>
          </a:p>
        </p:txBody>
      </p:sp>
      <p:sp>
        <p:nvSpPr>
          <p:cNvPr id="4" name="Slide Number Placeholder 3"/>
          <p:cNvSpPr>
            <a:spLocks noGrp="1"/>
          </p:cNvSpPr>
          <p:nvPr>
            <p:ph type="sldNum" sz="quarter" idx="5"/>
          </p:nvPr>
        </p:nvSpPr>
        <p:spPr/>
        <p:txBody>
          <a:bodyPr/>
          <a:lstStyle/>
          <a:p>
            <a:fld id="{3FBFEF18-73E6-4F10-BD7C-D1FE46C7B38B}" type="slidenum">
              <a:rPr lang="en-AU" smtClean="0"/>
              <a:t>6</a:t>
            </a:fld>
            <a:endParaRPr lang="en-AU"/>
          </a:p>
        </p:txBody>
      </p:sp>
    </p:spTree>
    <p:extLst>
      <p:ext uri="{BB962C8B-B14F-4D97-AF65-F5344CB8AC3E}">
        <p14:creationId xmlns:p14="http://schemas.microsoft.com/office/powerpoint/2010/main" val="22316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note walks through the process of recording a CNP.</a:t>
            </a:r>
          </a:p>
          <a:p>
            <a:r>
              <a:rPr lang="en-US" dirty="0"/>
              <a:t>Service date and time is automated</a:t>
            </a:r>
          </a:p>
          <a:p>
            <a:r>
              <a:rPr lang="en-US" dirty="0"/>
              <a:t>Program – if EMCH or S&amp;S select</a:t>
            </a:r>
          </a:p>
          <a:p>
            <a:r>
              <a:rPr lang="en-US" dirty="0"/>
              <a:t>Agency – best practice is to complete</a:t>
            </a:r>
          </a:p>
          <a:p>
            <a:r>
              <a:rPr lang="en-US" dirty="0"/>
              <a:t>Service type – mandatory field – see next slide</a:t>
            </a:r>
          </a:p>
          <a:p>
            <a:r>
              <a:rPr lang="en-US" dirty="0"/>
              <a:t>Location – not mandatory but can be completed </a:t>
            </a:r>
          </a:p>
          <a:p>
            <a:r>
              <a:rPr lang="en-US" dirty="0"/>
              <a:t>Others involved free text field</a:t>
            </a:r>
          </a:p>
          <a:p>
            <a:r>
              <a:rPr lang="en-US" dirty="0"/>
              <a:t>Professionals involved – if linked to the client's record</a:t>
            </a:r>
          </a:p>
          <a:p>
            <a:r>
              <a:rPr lang="en-US" dirty="0"/>
              <a:t>Notes – Comprehensive notes  - include the name and contact details of who is involved.</a:t>
            </a:r>
          </a:p>
          <a:p>
            <a:r>
              <a:rPr lang="en-US" dirty="0"/>
              <a:t>Time – record as </a:t>
            </a:r>
            <a:r>
              <a:rPr lang="en-US" dirty="0" err="1"/>
              <a:t>approrpiate</a:t>
            </a:r>
            <a:endParaRPr lang="en-US" dirty="0"/>
          </a:p>
          <a:p>
            <a:endParaRPr lang="en-AU" dirty="0"/>
          </a:p>
        </p:txBody>
      </p:sp>
      <p:sp>
        <p:nvSpPr>
          <p:cNvPr id="4" name="Slide Number Placeholder 3"/>
          <p:cNvSpPr>
            <a:spLocks noGrp="1"/>
          </p:cNvSpPr>
          <p:nvPr>
            <p:ph type="sldNum" sz="quarter" idx="5"/>
          </p:nvPr>
        </p:nvSpPr>
        <p:spPr/>
        <p:txBody>
          <a:bodyPr/>
          <a:lstStyle/>
          <a:p>
            <a:fld id="{3FBFEF18-73E6-4F10-BD7C-D1FE46C7B38B}" type="slidenum">
              <a:rPr lang="en-AU" smtClean="0"/>
              <a:t>11</a:t>
            </a:fld>
            <a:endParaRPr lang="en-AU"/>
          </a:p>
        </p:txBody>
      </p:sp>
    </p:spTree>
    <p:extLst>
      <p:ext uri="{BB962C8B-B14F-4D97-AF65-F5344CB8AC3E}">
        <p14:creationId xmlns:p14="http://schemas.microsoft.com/office/powerpoint/2010/main" val="79001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CNP – Service Types and process</a:t>
            </a:r>
            <a:endParaRPr lang="en-AU" dirty="0"/>
          </a:p>
        </p:txBody>
      </p:sp>
      <p:sp>
        <p:nvSpPr>
          <p:cNvPr id="4" name="Slide Number Placeholder 3"/>
          <p:cNvSpPr>
            <a:spLocks noGrp="1"/>
          </p:cNvSpPr>
          <p:nvPr>
            <p:ph type="sldNum" sz="quarter" idx="5"/>
          </p:nvPr>
        </p:nvSpPr>
        <p:spPr/>
        <p:txBody>
          <a:bodyPr/>
          <a:lstStyle/>
          <a:p>
            <a:fld id="{3FBFEF18-73E6-4F10-BD7C-D1FE46C7B38B}" type="slidenum">
              <a:rPr lang="en-AU" smtClean="0"/>
              <a:t>12</a:t>
            </a:fld>
            <a:endParaRPr lang="en-AU"/>
          </a:p>
        </p:txBody>
      </p:sp>
    </p:spTree>
    <p:extLst>
      <p:ext uri="{BB962C8B-B14F-4D97-AF65-F5344CB8AC3E}">
        <p14:creationId xmlns:p14="http://schemas.microsoft.com/office/powerpoint/2010/main" val="327864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phone number and initials of clinician and carer are recorded for SMS.</a:t>
            </a:r>
            <a:endParaRPr lang="en-AU" dirty="0"/>
          </a:p>
        </p:txBody>
      </p:sp>
      <p:sp>
        <p:nvSpPr>
          <p:cNvPr id="4" name="Slide Number Placeholder 3"/>
          <p:cNvSpPr>
            <a:spLocks noGrp="1"/>
          </p:cNvSpPr>
          <p:nvPr>
            <p:ph type="sldNum" sz="quarter" idx="5"/>
          </p:nvPr>
        </p:nvSpPr>
        <p:spPr/>
        <p:txBody>
          <a:bodyPr/>
          <a:lstStyle/>
          <a:p>
            <a:fld id="{3FBFEF18-73E6-4F10-BD7C-D1FE46C7B38B}" type="slidenum">
              <a:rPr lang="en-AU" smtClean="0"/>
              <a:t>14</a:t>
            </a:fld>
            <a:endParaRPr lang="en-AU"/>
          </a:p>
        </p:txBody>
      </p:sp>
    </p:spTree>
    <p:extLst>
      <p:ext uri="{BB962C8B-B14F-4D97-AF65-F5344CB8AC3E}">
        <p14:creationId xmlns:p14="http://schemas.microsoft.com/office/powerpoint/2010/main" val="338850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SMS trail – do you know how to send the SMS to your email address then copy and paste into CDIS?</a:t>
            </a:r>
            <a:endParaRPr lang="en-AU" dirty="0"/>
          </a:p>
        </p:txBody>
      </p:sp>
      <p:sp>
        <p:nvSpPr>
          <p:cNvPr id="4" name="Slide Number Placeholder 3"/>
          <p:cNvSpPr>
            <a:spLocks noGrp="1"/>
          </p:cNvSpPr>
          <p:nvPr>
            <p:ph type="sldNum" sz="quarter" idx="5"/>
          </p:nvPr>
        </p:nvSpPr>
        <p:spPr/>
        <p:txBody>
          <a:bodyPr/>
          <a:lstStyle/>
          <a:p>
            <a:fld id="{3FBFEF18-73E6-4F10-BD7C-D1FE46C7B38B}" type="slidenum">
              <a:rPr lang="en-AU" smtClean="0"/>
              <a:t>15</a:t>
            </a:fld>
            <a:endParaRPr lang="en-AU"/>
          </a:p>
        </p:txBody>
      </p:sp>
    </p:spTree>
    <p:extLst>
      <p:ext uri="{BB962C8B-B14F-4D97-AF65-F5344CB8AC3E}">
        <p14:creationId xmlns:p14="http://schemas.microsoft.com/office/powerpoint/2010/main" val="373480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FE5E-A530-48D0-2F16-0C4A784DA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8B03B3-5055-5140-82E5-1B53F06FC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93A47AE-418C-C19B-F570-10A60FCC8599}"/>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5" name="Footer Placeholder 4">
            <a:extLst>
              <a:ext uri="{FF2B5EF4-FFF2-40B4-BE49-F238E27FC236}">
                <a16:creationId xmlns:a16="http://schemas.microsoft.com/office/drawing/2014/main" id="{68ED96A7-59EC-F987-5012-F84EFC4EAC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814A9F-31F9-F7F5-CD48-BDE09FE4ABAF}"/>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31443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B8CD-F708-700D-70EE-C9AAB3E4E9D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B3A1BB-606F-CD4C-252F-EE9017E3A5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572AB4-3D6B-E600-6ED9-CE5EE4ED51A2}"/>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5" name="Footer Placeholder 4">
            <a:extLst>
              <a:ext uri="{FF2B5EF4-FFF2-40B4-BE49-F238E27FC236}">
                <a16:creationId xmlns:a16="http://schemas.microsoft.com/office/drawing/2014/main" id="{785D4554-33A4-A49D-BD95-8B6FF823D4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0E0B1A-C283-CD45-A625-8A744C290F96}"/>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176058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B6809-39D7-A5FB-E169-A4DC0B1A0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B69C4E4-5E58-E40D-1BA7-7FE1A3260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39AC73-3E3E-8DDF-61B2-77870964477F}"/>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5" name="Footer Placeholder 4">
            <a:extLst>
              <a:ext uri="{FF2B5EF4-FFF2-40B4-BE49-F238E27FC236}">
                <a16:creationId xmlns:a16="http://schemas.microsoft.com/office/drawing/2014/main" id="{DA41B00D-0178-E76D-8EB8-FDE58E945F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35E8CD-F7FA-D8DF-779C-79B33A8A7225}"/>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132828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8918-0C9D-4EAD-E526-AD52AF9DE7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6FEC0C-9100-AC80-2BAD-A742D195B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FD5F76-ECDA-5D71-1FFD-CA0335A675C0}"/>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5" name="Footer Placeholder 4">
            <a:extLst>
              <a:ext uri="{FF2B5EF4-FFF2-40B4-BE49-F238E27FC236}">
                <a16:creationId xmlns:a16="http://schemas.microsoft.com/office/drawing/2014/main" id="{FD09DE26-26C2-9E08-ACC2-2155AA4930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551306-75DA-905C-7A8A-31F9562C26F7}"/>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340429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E045-4C30-4963-33B1-CEBCF3E70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90D705-C3DC-7506-0914-43315C5B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54D4B-C128-19AB-7DCD-22F48F926928}"/>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5" name="Footer Placeholder 4">
            <a:extLst>
              <a:ext uri="{FF2B5EF4-FFF2-40B4-BE49-F238E27FC236}">
                <a16:creationId xmlns:a16="http://schemas.microsoft.com/office/drawing/2014/main" id="{093D3319-885F-3FD5-4A36-0918D2EE98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94DAC4-5A1D-F79D-2089-AE84F87E887F}"/>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267011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A5B2-3827-F781-AB02-038F883DD49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00B2737-7403-DA4F-C205-F70483525A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49E1269-6EA3-C087-EF11-AC1625B4D8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1891500-902C-B7CB-1420-FC5049BB4594}"/>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6" name="Footer Placeholder 5">
            <a:extLst>
              <a:ext uri="{FF2B5EF4-FFF2-40B4-BE49-F238E27FC236}">
                <a16:creationId xmlns:a16="http://schemas.microsoft.com/office/drawing/2014/main" id="{B3157649-CEA0-176E-F8CF-B35F095F99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8C0858C-80F1-5274-5659-6BBEE3152773}"/>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22724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A368-8F54-CBEB-3C6C-FC03C55B72C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3819CB-96A4-A832-0FBC-DA3F97EA0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9A8BD5-D5E4-B32A-FADF-7884CA26C8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8CD7C1-6AA1-9E96-D461-8A73BB07D1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DDE9E-9DAC-0486-8261-B643D7F42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2171745-1106-608D-45F9-5DC9FDCF1A5E}"/>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8" name="Footer Placeholder 7">
            <a:extLst>
              <a:ext uri="{FF2B5EF4-FFF2-40B4-BE49-F238E27FC236}">
                <a16:creationId xmlns:a16="http://schemas.microsoft.com/office/drawing/2014/main" id="{2EFDE792-E563-D8A6-80D0-819BE567982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3F88362-F8A3-D822-83FF-4A9B16D2F62C}"/>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263840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0C5-4525-2D37-73FE-518AAC6282F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DA8B897-768C-9965-6F63-EE8C94D3312E}"/>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4" name="Footer Placeholder 3">
            <a:extLst>
              <a:ext uri="{FF2B5EF4-FFF2-40B4-BE49-F238E27FC236}">
                <a16:creationId xmlns:a16="http://schemas.microsoft.com/office/drawing/2014/main" id="{5632C94D-C67C-E2A7-EC9B-9C53D03E9C6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7027595-9407-96B9-44A9-F1B864CF7855}"/>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299679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974F2-5877-0953-1BB7-982AE875F0E4}"/>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3" name="Footer Placeholder 2">
            <a:extLst>
              <a:ext uri="{FF2B5EF4-FFF2-40B4-BE49-F238E27FC236}">
                <a16:creationId xmlns:a16="http://schemas.microsoft.com/office/drawing/2014/main" id="{C9546A25-2E80-4A21-2D68-6BABB0FEA42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8A70F41-4A03-3997-34B9-C91B7A87F426}"/>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324239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4DE3-1CE8-F900-965C-D228EE2AB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BFDE123-E267-A351-CE79-94D0A5D8B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27DB11E-A9E6-BF31-7FB1-41DBC2C03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0B4E-81EE-7763-CCFE-177398EE229E}"/>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6" name="Footer Placeholder 5">
            <a:extLst>
              <a:ext uri="{FF2B5EF4-FFF2-40B4-BE49-F238E27FC236}">
                <a16:creationId xmlns:a16="http://schemas.microsoft.com/office/drawing/2014/main" id="{CD209835-B87C-5F4C-0A6B-0E00BA7B37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B84EEC-8777-181B-47A8-25126E141FF6}"/>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59384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D435-5979-7275-BAF2-D25BCB1E7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573D9E4-7F31-46D7-CDEA-C328F781F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C8BB5B3-5ECA-751F-9537-E9FFD4FE5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F707D-9185-B420-E512-450519351876}"/>
              </a:ext>
            </a:extLst>
          </p:cNvPr>
          <p:cNvSpPr>
            <a:spLocks noGrp="1"/>
          </p:cNvSpPr>
          <p:nvPr>
            <p:ph type="dt" sz="half" idx="10"/>
          </p:nvPr>
        </p:nvSpPr>
        <p:spPr/>
        <p:txBody>
          <a:bodyPr/>
          <a:lstStyle/>
          <a:p>
            <a:fld id="{09D26F78-3E2D-419E-8B4D-D8AFA29B3256}" type="datetimeFigureOut">
              <a:rPr lang="en-AU" smtClean="0"/>
              <a:t>19/08/2024</a:t>
            </a:fld>
            <a:endParaRPr lang="en-AU"/>
          </a:p>
        </p:txBody>
      </p:sp>
      <p:sp>
        <p:nvSpPr>
          <p:cNvPr id="6" name="Footer Placeholder 5">
            <a:extLst>
              <a:ext uri="{FF2B5EF4-FFF2-40B4-BE49-F238E27FC236}">
                <a16:creationId xmlns:a16="http://schemas.microsoft.com/office/drawing/2014/main" id="{66D7533D-B833-7AB0-21F7-000488536D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D35FBB-2969-976A-51EA-2CAD84EE330C}"/>
              </a:ext>
            </a:extLst>
          </p:cNvPr>
          <p:cNvSpPr>
            <a:spLocks noGrp="1"/>
          </p:cNvSpPr>
          <p:nvPr>
            <p:ph type="sldNum" sz="quarter" idx="12"/>
          </p:nvPr>
        </p:nvSpPr>
        <p:spPr/>
        <p:txBody>
          <a:bodyPr/>
          <a:lstStyle/>
          <a:p>
            <a:fld id="{679618E9-1522-44A5-B796-6A4E18FF641B}" type="slidenum">
              <a:rPr lang="en-AU" smtClean="0"/>
              <a:t>‹#›</a:t>
            </a:fld>
            <a:endParaRPr lang="en-AU"/>
          </a:p>
        </p:txBody>
      </p:sp>
    </p:spTree>
    <p:extLst>
      <p:ext uri="{BB962C8B-B14F-4D97-AF65-F5344CB8AC3E}">
        <p14:creationId xmlns:p14="http://schemas.microsoft.com/office/powerpoint/2010/main" val="428277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110E8-74F0-066C-FB1C-8856FF8FD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3BA9556-2679-BD6D-CEC5-6D2008AD4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C4D27A-1A8A-9B9E-BD69-8BEB428CC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D26F78-3E2D-419E-8B4D-D8AFA29B3256}" type="datetimeFigureOut">
              <a:rPr lang="en-AU" smtClean="0"/>
              <a:t>19/08/2024</a:t>
            </a:fld>
            <a:endParaRPr lang="en-AU"/>
          </a:p>
        </p:txBody>
      </p:sp>
      <p:sp>
        <p:nvSpPr>
          <p:cNvPr id="5" name="Footer Placeholder 4">
            <a:extLst>
              <a:ext uri="{FF2B5EF4-FFF2-40B4-BE49-F238E27FC236}">
                <a16:creationId xmlns:a16="http://schemas.microsoft.com/office/drawing/2014/main" id="{C83218E3-D1B3-5F8D-1B66-A871C577D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8DAFA22-5464-E6EB-3700-7791EE891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9618E9-1522-44A5-B796-6A4E18FF641B}" type="slidenum">
              <a:rPr lang="en-AU" smtClean="0"/>
              <a:t>‹#›</a:t>
            </a:fld>
            <a:endParaRPr lang="en-AU"/>
          </a:p>
        </p:txBody>
      </p:sp>
    </p:spTree>
    <p:extLst>
      <p:ext uri="{BB962C8B-B14F-4D97-AF65-F5344CB8AC3E}">
        <p14:creationId xmlns:p14="http://schemas.microsoft.com/office/powerpoint/2010/main" val="63026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ealth.vic.gov.au/maternal-child-health/child-development-information-syste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vic.gov.au/maternal-child-health/child-development-information-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7" y="643467"/>
            <a:ext cx="5585747"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User Group – Clinical</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054885"/>
            <a:ext cx="4620584" cy="1356548"/>
          </a:xfrm>
        </p:spPr>
        <p:txBody>
          <a:bodyPr>
            <a:normAutofit fontScale="77500" lnSpcReduction="20000"/>
          </a:bodyPr>
          <a:lstStyle/>
          <a:p>
            <a:pPr algn="l"/>
            <a:r>
              <a:rPr lang="en-US" sz="3600" dirty="0"/>
              <a:t>August 2024</a:t>
            </a:r>
          </a:p>
          <a:p>
            <a:pPr algn="l"/>
            <a:endParaRPr lang="en-US" sz="3600" dirty="0"/>
          </a:p>
          <a:p>
            <a:pPr algn="l"/>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3"/>
          <a:srcRect l="19995" r="14795"/>
          <a:stretch/>
        </p:blipFill>
        <p:spPr>
          <a:xfrm>
            <a:off x="7278986" y="10"/>
            <a:ext cx="49130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FD2AE-3A07-498A-E9B1-6056E3BCF6A0}"/>
              </a:ext>
            </a:extLst>
          </p:cNvPr>
          <p:cNvSpPr>
            <a:spLocks noGrp="1"/>
          </p:cNvSpPr>
          <p:nvPr>
            <p:ph type="title"/>
          </p:nvPr>
        </p:nvSpPr>
        <p:spPr>
          <a:xfrm>
            <a:off x="838200" y="365125"/>
            <a:ext cx="10515600" cy="1325563"/>
          </a:xfrm>
        </p:spPr>
        <p:txBody>
          <a:bodyPr>
            <a:normAutofit/>
          </a:bodyPr>
          <a:lstStyle/>
          <a:p>
            <a:r>
              <a:rPr lang="en-US" sz="4200"/>
              <a:t>Client Not Present – preferred method of recording client correspondence</a:t>
            </a:r>
            <a:endParaRPr lang="en-AU" sz="4200"/>
          </a:p>
        </p:txBody>
      </p:sp>
      <p:sp>
        <p:nvSpPr>
          <p:cNvPr id="5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22D504-2A06-41B4-097D-D6CCD003A5EC}"/>
              </a:ext>
            </a:extLst>
          </p:cNvPr>
          <p:cNvSpPr>
            <a:spLocks noGrp="1"/>
          </p:cNvSpPr>
          <p:nvPr>
            <p:ph idx="1"/>
          </p:nvPr>
        </p:nvSpPr>
        <p:spPr>
          <a:xfrm>
            <a:off x="838200" y="1929384"/>
            <a:ext cx="10515600" cy="4251960"/>
          </a:xfrm>
        </p:spPr>
        <p:txBody>
          <a:bodyPr>
            <a:normAutofit fontScale="85000" lnSpcReduction="20000"/>
          </a:bodyPr>
          <a:lstStyle/>
          <a:p>
            <a:r>
              <a:rPr lang="en-US" sz="2000" dirty="0"/>
              <a:t>If the notes recorded in CNP are relevant to another family member these notes will need to be copied into that family members notes.</a:t>
            </a:r>
          </a:p>
          <a:p>
            <a:endParaRPr lang="en-US" sz="2000" dirty="0"/>
          </a:p>
          <a:p>
            <a:r>
              <a:rPr lang="en-US" sz="2000" dirty="0"/>
              <a:t>Note: MCH staff need to be aware of the Information Sharing Legislation and the use of CNP screen for this process</a:t>
            </a:r>
          </a:p>
          <a:p>
            <a:endParaRPr lang="en-US" sz="2000" dirty="0"/>
          </a:p>
          <a:p>
            <a:r>
              <a:rPr lang="en-US" sz="2000" dirty="0"/>
              <a:t>Note: MCH Administration teams can attach documents to CDIS records and then forward  correspondence to MCH Leadership or clinician.</a:t>
            </a:r>
          </a:p>
          <a:p>
            <a:r>
              <a:rPr lang="en-US" sz="2000" dirty="0"/>
              <a:t>All Cancelled/rescheduled appointments should be recorded in the appointment.</a:t>
            </a:r>
          </a:p>
          <a:p>
            <a:r>
              <a:rPr lang="en-US" sz="2000" dirty="0"/>
              <a:t>Admin recording in CNP will be the exception rather than the rule e.g. further detail regarding disclosures made in communication with parent/carer.</a:t>
            </a:r>
          </a:p>
          <a:p>
            <a:r>
              <a:rPr lang="en-US" sz="2000" dirty="0"/>
              <a:t>Communication from administration teams to clinicians is essential to ensure appropriate client service. E.g. emailing/calling clinician regarding EMCH client contact.</a:t>
            </a:r>
          </a:p>
          <a:p>
            <a:endParaRPr lang="en-US" sz="2000" dirty="0"/>
          </a:p>
          <a:p>
            <a:pPr marL="0" indent="0">
              <a:buNone/>
            </a:pPr>
            <a:r>
              <a:rPr lang="en-AU" sz="2000" dirty="0">
                <a:hlinkClick r:id="rId2"/>
              </a:rPr>
              <a:t>https://www.health.vic.gov.au/maternal-child-health/child-development-information-system</a:t>
            </a:r>
            <a:endParaRPr lang="en-AU" sz="2000" dirty="0"/>
          </a:p>
          <a:p>
            <a:pPr marL="0" indent="0">
              <a:buNone/>
            </a:pPr>
            <a:endParaRPr lang="en-AU" sz="1500" dirty="0"/>
          </a:p>
        </p:txBody>
      </p:sp>
    </p:spTree>
    <p:extLst>
      <p:ext uri="{BB962C8B-B14F-4D97-AF65-F5344CB8AC3E}">
        <p14:creationId xmlns:p14="http://schemas.microsoft.com/office/powerpoint/2010/main" val="312751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5E2EF-206E-397D-12AF-7590008A91E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Client Not Present Process</a:t>
            </a:r>
          </a:p>
        </p:txBody>
      </p:sp>
      <p:sp>
        <p:nvSpPr>
          <p:cNvPr id="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C542723-AD2E-2A1C-F72B-B5D90F461A13}"/>
              </a:ext>
            </a:extLst>
          </p:cNvPr>
          <p:cNvPicPr>
            <a:picLocks noGrp="1" noChangeAspect="1"/>
          </p:cNvPicPr>
          <p:nvPr>
            <p:ph idx="1"/>
          </p:nvPr>
        </p:nvPicPr>
        <p:blipFill>
          <a:blip r:embed="rId3"/>
          <a:stretch>
            <a:fillRect/>
          </a:stretch>
        </p:blipFill>
        <p:spPr>
          <a:xfrm>
            <a:off x="4654296" y="1593593"/>
            <a:ext cx="7214616" cy="3643381"/>
          </a:xfrm>
          <a:prstGeom prst="rect">
            <a:avLst/>
          </a:prstGeom>
        </p:spPr>
      </p:pic>
    </p:spTree>
    <p:extLst>
      <p:ext uri="{BB962C8B-B14F-4D97-AF65-F5344CB8AC3E}">
        <p14:creationId xmlns:p14="http://schemas.microsoft.com/office/powerpoint/2010/main" val="315828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19BF64-3D76-4970-9A84-85E0988BAB6F}"/>
              </a:ext>
            </a:extLst>
          </p:cNvPr>
          <p:cNvGraphicFramePr>
            <a:graphicFrameLocks noGrp="1"/>
          </p:cNvGraphicFramePr>
          <p:nvPr>
            <p:ph idx="1"/>
          </p:nvPr>
        </p:nvGraphicFramePr>
        <p:xfrm>
          <a:off x="792755" y="643467"/>
          <a:ext cx="10606491" cy="5929820"/>
        </p:xfrm>
        <a:graphic>
          <a:graphicData uri="http://schemas.openxmlformats.org/drawingml/2006/table">
            <a:tbl>
              <a:tblPr firstRow="1" firstCol="1" bandRow="1"/>
              <a:tblGrid>
                <a:gridCol w="4239967">
                  <a:extLst>
                    <a:ext uri="{9D8B030D-6E8A-4147-A177-3AD203B41FA5}">
                      <a16:colId xmlns:a16="http://schemas.microsoft.com/office/drawing/2014/main" val="46385817"/>
                    </a:ext>
                  </a:extLst>
                </a:gridCol>
                <a:gridCol w="6366524">
                  <a:extLst>
                    <a:ext uri="{9D8B030D-6E8A-4147-A177-3AD203B41FA5}">
                      <a16:colId xmlns:a16="http://schemas.microsoft.com/office/drawing/2014/main" val="133836607"/>
                    </a:ext>
                  </a:extLst>
                </a:gridCol>
              </a:tblGrid>
              <a:tr h="170745">
                <a:tc>
                  <a:txBody>
                    <a:bodyPr/>
                    <a:lstStyle/>
                    <a:p>
                      <a:pPr algn="l" fontAlgn="b">
                        <a:lnSpc>
                          <a:spcPts val="1400"/>
                        </a:lnSpc>
                        <a:spcBef>
                          <a:spcPts val="0"/>
                        </a:spcBef>
                        <a:spcAft>
                          <a:spcPts val="600"/>
                        </a:spcAft>
                      </a:pPr>
                      <a:r>
                        <a:rPr lang="en-AU" sz="9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Service Type</a:t>
                      </a:r>
                      <a:endParaRPr lang="en-AU" sz="1600" b="0" i="0" u="none" strike="noStrike">
                        <a:effectLst/>
                        <a:latin typeface="Arial" panose="020B0604020202020204" pitchFamily="34" charset="0"/>
                      </a:endParaRPr>
                    </a:p>
                  </a:txBody>
                  <a:tcPr marL="59218" marR="59218"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ts val="1400"/>
                        </a:lnSpc>
                        <a:spcBef>
                          <a:spcPts val="0"/>
                        </a:spcBef>
                        <a:spcAft>
                          <a:spcPts val="600"/>
                        </a:spcAft>
                      </a:pPr>
                      <a:r>
                        <a:rPr lang="en-AU" sz="9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Usage</a:t>
                      </a:r>
                      <a:endParaRPr lang="en-AU" sz="1600" b="0" i="0" u="none" strike="noStrike">
                        <a:effectLst/>
                        <a:latin typeface="Arial" panose="020B0604020202020204" pitchFamily="34" charset="0"/>
                      </a:endParaRPr>
                    </a:p>
                  </a:txBody>
                  <a:tcPr marL="59218" marR="59218"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383151"/>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Referral</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effectLst/>
                          <a:latin typeface="Calibri" panose="020F0502020204030204" pitchFamily="34" charset="0"/>
                          <a:ea typeface="Times New Roman" panose="02020603050405020304" pitchFamily="18" charset="0"/>
                          <a:cs typeface="Times New Roman" panose="02020603050405020304" pitchFamily="18" charset="0"/>
                        </a:rPr>
                        <a:t>Used when a referral has been generated</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9289552"/>
                  </a:ext>
                </a:extLst>
              </a:tr>
              <a:tr h="346862">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Conference/discussion</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when the client is </a:t>
                      </a:r>
                      <a:r>
                        <a:rPr lang="en-AU" sz="900" b="0" i="0" u="sng"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present at a formal /planned professional discussion regarding a specific client or program (including Integrated Programs) </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7424976"/>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adjustment</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time missed in previous consultations especially for integrated programs eg EMCH groups.</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462513"/>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attaching reports received from other agencies (CP, Family services), or when writing a report pertaining to a client or program.</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803681"/>
                  </a:ext>
                </a:extLst>
              </a:tr>
              <a:tr h="412660">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Telephone Consultation</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effectLst/>
                          <a:latin typeface="Calibri" panose="020F0502020204030204" pitchFamily="34" charset="0"/>
                          <a:ea typeface="Times New Roman" panose="02020603050405020304" pitchFamily="18" charset="0"/>
                          <a:cs typeface="Times New Roman" panose="02020603050405020304" pitchFamily="18" charset="0"/>
                        </a:rPr>
                        <a:t>For conversations with clients.</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effectLst/>
                          <a:latin typeface="Calibri" panose="020F0502020204030204" pitchFamily="34" charset="0"/>
                          <a:ea typeface="Times New Roman" panose="02020603050405020304" pitchFamily="18" charset="0"/>
                          <a:cs typeface="Times New Roman" panose="02020603050405020304" pitchFamily="18" charset="0"/>
                        </a:rPr>
                        <a:t>If the conversation becomes a consultation, please record as an additional consult – location as telephone consult.</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774070"/>
                  </a:ext>
                </a:extLst>
              </a:tr>
              <a:tr h="631984">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Email</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email correspondence pertaining to a client or program. Includes correspondence from the client and to the client.</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Notes Section copy email </a:t>
                      </a:r>
                      <a:r>
                        <a:rPr lang="en-AU" sz="9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a:t>
                      </a: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write See attached email and report attached.</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Save email as an attachment – see your IT dept for process. This ensures a complete health record.</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55486"/>
                  </a:ext>
                </a:extLst>
              </a:tr>
              <a:tr h="1224161">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SMS</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SMS correspondence pertaining to a client or program.  Includes correspondence from the client and to the client.</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Copy SMS and email to clinicians’ email address.</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Copy and paste SMS (emailed) into CDIS Client not present notes.</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Best Practice to include the clinicians phone number that sent the message and the clients phone number where the reply originated from.</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Save email as an attachment- See your IT dept for process.</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012183"/>
                  </a:ext>
                </a:extLst>
              </a:tr>
              <a:tr h="851309">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Follow-up</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Sending letters; recording what additional work was done following DNAs; any other follow-up activities related to a client or program.</a:t>
                      </a:r>
                      <a:endParaRPr lang="en-AU" sz="1600" b="0" i="0" u="none" strike="noStrike">
                        <a:effectLst/>
                        <a:latin typeface="Arial" panose="020B0604020202020204" pitchFamily="34" charset="0"/>
                      </a:endParaRPr>
                    </a:p>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 be used for secondary consult with colleague or MCH Leadership.</a:t>
                      </a:r>
                      <a:endParaRPr lang="en-AU" sz="1600" b="0" i="0" u="none" strike="noStrike">
                        <a:effectLst/>
                        <a:latin typeface="Arial" panose="020B0604020202020204" pitchFamily="34" charset="0"/>
                      </a:endParaRPr>
                    </a:p>
                    <a:p>
                      <a:pPr algn="l" fontAlgn="t">
                        <a:lnSpc>
                          <a:spcPts val="1350"/>
                        </a:lnSpc>
                        <a:spcBef>
                          <a:spcPts val="600"/>
                        </a:spcBef>
                        <a:spcAft>
                          <a:spcPts val="600"/>
                        </a:spcAft>
                      </a:pPr>
                      <a:r>
                        <a:rPr lang="en-AU" sz="900" b="0" i="0" u="none" strike="noStrike">
                          <a:effectLst/>
                          <a:latin typeface="Calibri" panose="020F0502020204030204" pitchFamily="34" charset="0"/>
                          <a:ea typeface="Times" panose="02020603050405020304" pitchFamily="18" charset="0"/>
                          <a:cs typeface="Times New Roman" panose="02020603050405020304" pitchFamily="18" charset="0"/>
                        </a:rPr>
                        <a:t>It can be used for a range of different activities, including when no other service type is suitable</a:t>
                      </a:r>
                      <a:r>
                        <a:rPr lang="en-AU" sz="900" b="0" i="0" u="none" strike="noStrike">
                          <a:effectLst/>
                          <a:latin typeface="Arial" panose="020B0604020202020204" pitchFamily="34" charset="0"/>
                          <a:ea typeface="Times" panose="02020603050405020304" pitchFamily="18" charset="0"/>
                          <a:cs typeface="Times New Roman" panose="02020603050405020304" pitchFamily="18" charset="0"/>
                        </a:rPr>
                        <a:t>.  </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339835"/>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Sharing - Making a request</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6">
                  <a:txBody>
                    <a:bodyPr/>
                    <a:lstStyle/>
                    <a:p>
                      <a:pPr algn="l" fontAlgn="ctr">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Only to be used when meeting the requirements of the Child Information Sharing Scheme and the Family Violence Information Sharing Scheme</a:t>
                      </a:r>
                      <a:endParaRPr lang="en-AU" sz="1600" b="0" i="0" u="none" strike="noStrike">
                        <a:effectLst/>
                        <a:latin typeface="Arial" panose="020B0604020202020204" pitchFamily="34" charset="0"/>
                      </a:endParaRPr>
                    </a:p>
                    <a:p>
                      <a:pPr algn="l" fontAlgn="ctr">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IS requests and responses to be saved in notes section of client not present and attached if email or document.</a:t>
                      </a:r>
                      <a:endParaRPr lang="en-AU" sz="1600" b="0" i="0" u="none" strike="noStrike">
                        <a:effectLst/>
                        <a:latin typeface="Arial" panose="020B0604020202020204" pitchFamily="34" charset="0"/>
                      </a:endParaRPr>
                    </a:p>
                    <a:p>
                      <a:pPr algn="l" fontAlgn="ctr">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Recording of informal information sharing with prescribed ISE to also be recorded as Proactively Sharing</a:t>
                      </a:r>
                      <a:endParaRPr lang="en-AU" sz="1600" b="0" i="0" u="none" strike="noStrike">
                        <a:effectLst/>
                        <a:latin typeface="Arial" panose="020B0604020202020204" pitchFamily="34" charset="0"/>
                      </a:endParaRPr>
                    </a:p>
                  </a:txBody>
                  <a:tcPr marL="78957" marR="78957" marT="39478" marB="39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1052528"/>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Sharing - Receipt of requested information</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626990362"/>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Sharing - Receiving a request</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359770564"/>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Sharing - Responding to a request</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2276747414"/>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Sharing - Proactively Sharing</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170493716"/>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Sharing - Update to Responder Post Sharing</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2277078417"/>
                  </a:ext>
                </a:extLst>
              </a:tr>
              <a:tr h="193335">
                <a:tc>
                  <a:txBody>
                    <a:bodyPr/>
                    <a:lstStyle/>
                    <a:p>
                      <a:pPr algn="l" fontAlgn="t">
                        <a:lnSpc>
                          <a:spcPts val="1400"/>
                        </a:lnSpc>
                        <a:spcBef>
                          <a:spcPts val="0"/>
                        </a:spcBef>
                        <a:spcAft>
                          <a:spcPts val="600"/>
                        </a:spcAft>
                      </a:pPr>
                      <a:r>
                        <a:rPr lang="en-AU" sz="9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Migration - EMCH</a:t>
                      </a:r>
                      <a:endParaRPr lang="en-AU" sz="1600" b="0" i="0" u="none" strike="noStrike">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ts val="1400"/>
                        </a:lnSpc>
                        <a:spcBef>
                          <a:spcPts val="0"/>
                        </a:spcBef>
                        <a:spcAft>
                          <a:spcPts val="600"/>
                        </a:spcAft>
                      </a:pPr>
                      <a:r>
                        <a:rPr lang="en-AU" sz="9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longer in use</a:t>
                      </a:r>
                      <a:endParaRPr lang="en-AU" sz="1600" b="0" i="0" u="none" strike="noStrike" dirty="0">
                        <a:effectLst/>
                        <a:latin typeface="Arial" panose="020B0604020202020204" pitchFamily="34" charset="0"/>
                      </a:endParaRPr>
                    </a:p>
                  </a:txBody>
                  <a:tcPr marL="59218" marR="59218" marT="82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473101"/>
                  </a:ext>
                </a:extLst>
              </a:tr>
            </a:tbl>
          </a:graphicData>
        </a:graphic>
      </p:graphicFrame>
    </p:spTree>
    <p:extLst>
      <p:ext uri="{BB962C8B-B14F-4D97-AF65-F5344CB8AC3E}">
        <p14:creationId xmlns:p14="http://schemas.microsoft.com/office/powerpoint/2010/main" val="211967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9A153-4C23-BBA5-44E2-5218C836EE04}"/>
              </a:ext>
            </a:extLst>
          </p:cNvPr>
          <p:cNvSpPr>
            <a:spLocks noGrp="1"/>
          </p:cNvSpPr>
          <p:nvPr>
            <p:ph type="title"/>
          </p:nvPr>
        </p:nvSpPr>
        <p:spPr>
          <a:xfrm>
            <a:off x="838200" y="365125"/>
            <a:ext cx="10515600" cy="1325563"/>
          </a:xfrm>
        </p:spPr>
        <p:txBody>
          <a:bodyPr>
            <a:normAutofit/>
          </a:bodyPr>
          <a:lstStyle/>
          <a:p>
            <a:r>
              <a:rPr lang="en-US" sz="5400"/>
              <a:t>CNP Tips</a:t>
            </a:r>
            <a:endParaRPr lang="en-AU" sz="5400"/>
          </a:p>
        </p:txBody>
      </p:sp>
      <p:sp>
        <p:nvSpPr>
          <p:cNvPr id="14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D37E1-D4B0-4DBA-18A6-ADB61B2D800B}"/>
              </a:ext>
            </a:extLst>
          </p:cNvPr>
          <p:cNvSpPr>
            <a:spLocks noGrp="1"/>
          </p:cNvSpPr>
          <p:nvPr>
            <p:ph idx="1"/>
          </p:nvPr>
        </p:nvSpPr>
        <p:spPr>
          <a:xfrm>
            <a:off x="838200" y="1929384"/>
            <a:ext cx="10515600" cy="4251960"/>
          </a:xfrm>
        </p:spPr>
        <p:txBody>
          <a:bodyPr>
            <a:normAutofit/>
          </a:bodyPr>
          <a:lstStyle/>
          <a:p>
            <a:r>
              <a:rPr lang="en-AU" sz="2200">
                <a:effectLst/>
                <a:latin typeface="Arial" panose="020B0604020202020204" pitchFamily="34" charset="0"/>
                <a:ea typeface="Times" panose="02020603050405020304" pitchFamily="18" charset="0"/>
                <a:cs typeface="Times New Roman" panose="02020603050405020304" pitchFamily="18" charset="0"/>
              </a:rPr>
              <a:t>Please note that the Did Not Attend (DNA) must be completed in the calendar if a client does not attend an appointment. </a:t>
            </a:r>
          </a:p>
          <a:p>
            <a:r>
              <a:rPr lang="en-AU" sz="2200">
                <a:effectLst/>
                <a:latin typeface="Arial" panose="020B0604020202020204" pitchFamily="34" charset="0"/>
                <a:ea typeface="Times" panose="02020603050405020304" pitchFamily="18" charset="0"/>
                <a:cs typeface="Times New Roman" panose="02020603050405020304" pitchFamily="18" charset="0"/>
              </a:rPr>
              <a:t>However, you may add additional information by completing a CNP if you have undertaken a more extensive follow-up after the DNA.</a:t>
            </a:r>
          </a:p>
          <a:p>
            <a:r>
              <a:rPr lang="en-AU" sz="2200">
                <a:effectLst/>
                <a:latin typeface="Arial" panose="020B0604020202020204" pitchFamily="34" charset="0"/>
                <a:ea typeface="Times" panose="02020603050405020304" pitchFamily="18" charset="0"/>
                <a:cs typeface="Times New Roman" panose="02020603050405020304" pitchFamily="18" charset="0"/>
              </a:rPr>
              <a:t>The follow–up may relate to additional work that the </a:t>
            </a:r>
            <a:r>
              <a:rPr lang="en-AU" sz="2200">
                <a:latin typeface="Arial" panose="020B0604020202020204" pitchFamily="34" charset="0"/>
                <a:ea typeface="Times" panose="02020603050405020304" pitchFamily="18" charset="0"/>
                <a:cs typeface="Times New Roman" panose="02020603050405020304" pitchFamily="18" charset="0"/>
              </a:rPr>
              <a:t>clinican</a:t>
            </a:r>
            <a:r>
              <a:rPr lang="en-AU" sz="2200">
                <a:effectLst/>
                <a:latin typeface="Arial" panose="020B0604020202020204" pitchFamily="34" charset="0"/>
                <a:ea typeface="Times" panose="02020603050405020304" pitchFamily="18" charset="0"/>
                <a:cs typeface="Times New Roman" panose="02020603050405020304" pitchFamily="18" charset="0"/>
              </a:rPr>
              <a:t> has done to assist a client and may include advocacy for the client, or the client has multiple DNA’s and additional work is required.</a:t>
            </a:r>
            <a:endParaRPr lang="en-AU" sz="2200">
              <a:effectLst/>
              <a:latin typeface="Arial" panose="020B0604020202020204" pitchFamily="34" charset="0"/>
              <a:ea typeface="Times New Roman" panose="02020603050405020304" pitchFamily="18" charset="0"/>
              <a:cs typeface="Times New Roman" panose="02020603050405020304" pitchFamily="18" charset="0"/>
            </a:endParaRPr>
          </a:p>
          <a:p>
            <a:r>
              <a:rPr lang="en-AU" sz="2200">
                <a:effectLst/>
                <a:latin typeface="Arial" panose="020B0604020202020204" pitchFamily="34" charset="0"/>
                <a:ea typeface="Times" panose="02020603050405020304" pitchFamily="18" charset="0"/>
                <a:cs typeface="Times New Roman" panose="02020603050405020304" pitchFamily="18" charset="0"/>
              </a:rPr>
              <a:t>Best Practice with multiple SMS messages is to ensure the SMS trail is complete and enter these in the Notes of the Client Not Present prior to saving. See snips</a:t>
            </a:r>
            <a:endParaRPr lang="en-AU" sz="2200"/>
          </a:p>
        </p:txBody>
      </p:sp>
    </p:spTree>
    <p:extLst>
      <p:ext uri="{BB962C8B-B14F-4D97-AF65-F5344CB8AC3E}">
        <p14:creationId xmlns:p14="http://schemas.microsoft.com/office/powerpoint/2010/main" val="78984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D3173-6443-BE5A-2582-A2CC71F057AC}"/>
              </a:ext>
            </a:extLst>
          </p:cNvPr>
          <p:cNvPicPr>
            <a:picLocks noChangeAspect="1"/>
          </p:cNvPicPr>
          <p:nvPr/>
        </p:nvPicPr>
        <p:blipFill>
          <a:blip r:embed="rId3"/>
          <a:stretch>
            <a:fillRect/>
          </a:stretch>
        </p:blipFill>
        <p:spPr>
          <a:xfrm>
            <a:off x="1076578" y="652644"/>
            <a:ext cx="9749116" cy="4303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30016C7-E3C3-CBA4-9580-5637E16A26BE}"/>
              </a:ext>
            </a:extLst>
          </p:cNvPr>
          <p:cNvSpPr txBox="1"/>
          <p:nvPr/>
        </p:nvSpPr>
        <p:spPr>
          <a:xfrm>
            <a:off x="815172" y="5211226"/>
            <a:ext cx="10271927" cy="369332"/>
          </a:xfrm>
          <a:prstGeom prst="rect">
            <a:avLst/>
          </a:prstGeom>
          <a:noFill/>
        </p:spPr>
        <p:txBody>
          <a:bodyPr wrap="square" rtlCol="0">
            <a:spAutoFit/>
          </a:bodyPr>
          <a:lstStyle/>
          <a:p>
            <a:r>
              <a:rPr lang="en-AU" i="1" dirty="0"/>
              <a:t>Image 6 – Enter the </a:t>
            </a:r>
            <a:r>
              <a:rPr lang="en-AU" b="1" i="1" dirty="0"/>
              <a:t>complete SMS correspondence, </a:t>
            </a:r>
            <a:r>
              <a:rPr lang="en-AU" i="1" dirty="0"/>
              <a:t>within the </a:t>
            </a:r>
            <a:r>
              <a:rPr lang="en-AU" b="1" i="1" dirty="0"/>
              <a:t>Notes </a:t>
            </a:r>
            <a:r>
              <a:rPr lang="en-AU" i="1" dirty="0"/>
              <a:t>of the Client Not Present Screen </a:t>
            </a:r>
          </a:p>
        </p:txBody>
      </p:sp>
    </p:spTree>
    <p:extLst>
      <p:ext uri="{BB962C8B-B14F-4D97-AF65-F5344CB8AC3E}">
        <p14:creationId xmlns:p14="http://schemas.microsoft.com/office/powerpoint/2010/main" val="95745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C26FAB-6817-FC3E-911A-017FC8BAABFC}"/>
              </a:ext>
            </a:extLst>
          </p:cNvPr>
          <p:cNvPicPr>
            <a:picLocks noChangeAspect="1"/>
          </p:cNvPicPr>
          <p:nvPr/>
        </p:nvPicPr>
        <p:blipFill rotWithShape="1">
          <a:blip r:embed="rId3"/>
          <a:srcRect r="11152"/>
          <a:stretch/>
        </p:blipFill>
        <p:spPr>
          <a:xfrm>
            <a:off x="1129823" y="758217"/>
            <a:ext cx="9932351" cy="4083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59AE142B-BDD3-1026-9CA8-12B49A474B1C}"/>
              </a:ext>
            </a:extLst>
          </p:cNvPr>
          <p:cNvSpPr txBox="1"/>
          <p:nvPr/>
        </p:nvSpPr>
        <p:spPr>
          <a:xfrm>
            <a:off x="2447924" y="5180429"/>
            <a:ext cx="7296150" cy="369332"/>
          </a:xfrm>
          <a:prstGeom prst="rect">
            <a:avLst/>
          </a:prstGeom>
          <a:noFill/>
        </p:spPr>
        <p:txBody>
          <a:bodyPr wrap="square" rtlCol="0">
            <a:spAutoFit/>
          </a:bodyPr>
          <a:lstStyle/>
          <a:p>
            <a:r>
              <a:rPr lang="en-AU" i="1" dirty="0"/>
              <a:t>Image 7 – Client history contains the </a:t>
            </a:r>
            <a:r>
              <a:rPr lang="en-AU" b="1" i="1" dirty="0"/>
              <a:t>complete SMS correspondence</a:t>
            </a:r>
          </a:p>
        </p:txBody>
      </p:sp>
    </p:spTree>
    <p:extLst>
      <p:ext uri="{BB962C8B-B14F-4D97-AF65-F5344CB8AC3E}">
        <p14:creationId xmlns:p14="http://schemas.microsoft.com/office/powerpoint/2010/main" val="98792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riting an appointment on a paper agenda">
            <a:extLst>
              <a:ext uri="{FF2B5EF4-FFF2-40B4-BE49-F238E27FC236}">
                <a16:creationId xmlns:a16="http://schemas.microsoft.com/office/drawing/2014/main" id="{F7B29919-B40A-CB6A-1741-802FC6A0B4C0}"/>
              </a:ext>
            </a:extLst>
          </p:cNvPr>
          <p:cNvPicPr>
            <a:picLocks noChangeAspect="1"/>
          </p:cNvPicPr>
          <p:nvPr/>
        </p:nvPicPr>
        <p:blipFill>
          <a:blip r:embed="rId2"/>
          <a:srcRect r="47341" b="-2"/>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26C2A8-E974-A3F6-6375-5C53BB2A1B41}"/>
              </a:ext>
            </a:extLst>
          </p:cNvPr>
          <p:cNvSpPr>
            <a:spLocks noGrp="1"/>
          </p:cNvSpPr>
          <p:nvPr>
            <p:ph type="title"/>
          </p:nvPr>
        </p:nvSpPr>
        <p:spPr>
          <a:xfrm>
            <a:off x="6115317" y="405685"/>
            <a:ext cx="5464968" cy="1559301"/>
          </a:xfrm>
        </p:spPr>
        <p:txBody>
          <a:bodyPr>
            <a:normAutofit/>
          </a:bodyPr>
          <a:lstStyle/>
          <a:p>
            <a:r>
              <a:rPr lang="en-US" sz="4000"/>
              <a:t>Agenda</a:t>
            </a:r>
            <a:endParaRPr lang="en-AU" sz="4000"/>
          </a:p>
        </p:txBody>
      </p:sp>
      <p:sp>
        <p:nvSpPr>
          <p:cNvPr id="5" name="Content Placeholder 4">
            <a:extLst>
              <a:ext uri="{FF2B5EF4-FFF2-40B4-BE49-F238E27FC236}">
                <a16:creationId xmlns:a16="http://schemas.microsoft.com/office/drawing/2014/main" id="{72706109-9445-ED2F-CB9F-CB24C80FD278}"/>
              </a:ext>
            </a:extLst>
          </p:cNvPr>
          <p:cNvSpPr>
            <a:spLocks noGrp="1"/>
          </p:cNvSpPr>
          <p:nvPr>
            <p:ph idx="1"/>
          </p:nvPr>
        </p:nvSpPr>
        <p:spPr>
          <a:xfrm>
            <a:off x="6115317" y="2743200"/>
            <a:ext cx="5247340" cy="3496878"/>
          </a:xfrm>
        </p:spPr>
        <p:txBody>
          <a:bodyPr anchor="ctr">
            <a:normAutofit/>
          </a:bodyPr>
          <a:lstStyle/>
          <a:p>
            <a:pPr rtl="0"/>
            <a:r>
              <a:rPr lang="en-US" sz="2000" dirty="0"/>
              <a:t>Tips &amp; Tricks</a:t>
            </a:r>
          </a:p>
          <a:p>
            <a:pPr lvl="1"/>
            <a:r>
              <a:rPr lang="en-US" sz="1600" dirty="0"/>
              <a:t>Edit Bar</a:t>
            </a:r>
          </a:p>
          <a:p>
            <a:pPr lvl="1"/>
            <a:r>
              <a:rPr lang="en-US" sz="1600" dirty="0"/>
              <a:t>Key Age and Stages Age Ranges and CDIS</a:t>
            </a:r>
          </a:p>
          <a:p>
            <a:r>
              <a:rPr lang="en-AU" sz="2000" dirty="0"/>
              <a:t>Family Consult &amp; MARAM Data</a:t>
            </a:r>
            <a:endParaRPr lang="en-US" sz="2000" dirty="0"/>
          </a:p>
          <a:p>
            <a:pPr rtl="0"/>
            <a:r>
              <a:rPr lang="en-US" sz="2000" dirty="0"/>
              <a:t>CDIS: Discharge Summary Process </a:t>
            </a:r>
          </a:p>
          <a:p>
            <a:r>
              <a:rPr lang="en-US" sz="2000" dirty="0"/>
              <a:t>Practice Note - Client Correspondence &amp; CNP</a:t>
            </a:r>
          </a:p>
          <a:p>
            <a:r>
              <a:rPr lang="en-US" sz="2000" dirty="0"/>
              <a:t>Q&amp;A</a:t>
            </a:r>
          </a:p>
          <a:p>
            <a:pPr rtl="0"/>
            <a:endParaRPr lang="en-US" sz="2000" dirty="0"/>
          </a:p>
        </p:txBody>
      </p:sp>
    </p:spTree>
    <p:extLst>
      <p:ext uri="{BB962C8B-B14F-4D97-AF65-F5344CB8AC3E}">
        <p14:creationId xmlns:p14="http://schemas.microsoft.com/office/powerpoint/2010/main" val="281419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FF6F-3C19-5BC6-A331-588E51DB6F7F}"/>
              </a:ext>
            </a:extLst>
          </p:cNvPr>
          <p:cNvSpPr>
            <a:spLocks noGrp="1"/>
          </p:cNvSpPr>
          <p:nvPr>
            <p:ph type="title"/>
          </p:nvPr>
        </p:nvSpPr>
        <p:spPr/>
        <p:txBody>
          <a:bodyPr/>
          <a:lstStyle/>
          <a:p>
            <a:r>
              <a:rPr lang="en-US" dirty="0"/>
              <a:t>Tips &amp; Tricks</a:t>
            </a:r>
            <a:endParaRPr lang="en-AU" dirty="0"/>
          </a:p>
        </p:txBody>
      </p:sp>
      <p:sp>
        <p:nvSpPr>
          <p:cNvPr id="3" name="Content Placeholder 2">
            <a:extLst>
              <a:ext uri="{FF2B5EF4-FFF2-40B4-BE49-F238E27FC236}">
                <a16:creationId xmlns:a16="http://schemas.microsoft.com/office/drawing/2014/main" id="{D8D19D6E-2CC7-91A6-4CD1-21FA44FF53FD}"/>
              </a:ext>
            </a:extLst>
          </p:cNvPr>
          <p:cNvSpPr>
            <a:spLocks noGrp="1"/>
          </p:cNvSpPr>
          <p:nvPr>
            <p:ph idx="1"/>
          </p:nvPr>
        </p:nvSpPr>
        <p:spPr/>
        <p:txBody>
          <a:bodyPr>
            <a:normAutofit fontScale="92500" lnSpcReduction="10000"/>
          </a:bodyPr>
          <a:lstStyle/>
          <a:p>
            <a:endParaRPr lang="en-US" dirty="0"/>
          </a:p>
          <a:p>
            <a:r>
              <a:rPr lang="en-US" dirty="0"/>
              <a:t>Using Edit bar to alert MCHN that discharge summary has been attached.</a:t>
            </a:r>
          </a:p>
          <a:p>
            <a:endParaRPr lang="en-US" dirty="0"/>
          </a:p>
          <a:p>
            <a:endParaRPr lang="en-US" dirty="0"/>
          </a:p>
          <a:p>
            <a:endParaRPr lang="en-US" dirty="0"/>
          </a:p>
          <a:p>
            <a:endParaRPr lang="en-US" dirty="0"/>
          </a:p>
          <a:p>
            <a:endParaRPr lang="en-US" dirty="0"/>
          </a:p>
          <a:p>
            <a:r>
              <a:rPr lang="en-US" dirty="0"/>
              <a:t>Always remember to date and initial.</a:t>
            </a:r>
          </a:p>
          <a:p>
            <a:r>
              <a:rPr lang="en-US" dirty="0"/>
              <a:t>Always remember to delete once not required.</a:t>
            </a:r>
          </a:p>
          <a:p>
            <a:endParaRPr lang="en-US" dirty="0"/>
          </a:p>
          <a:p>
            <a:endParaRPr lang="en-US" dirty="0"/>
          </a:p>
          <a:p>
            <a:endParaRPr lang="en-AU" dirty="0"/>
          </a:p>
        </p:txBody>
      </p:sp>
      <p:pic>
        <p:nvPicPr>
          <p:cNvPr id="5" name="Picture 4">
            <a:extLst>
              <a:ext uri="{FF2B5EF4-FFF2-40B4-BE49-F238E27FC236}">
                <a16:creationId xmlns:a16="http://schemas.microsoft.com/office/drawing/2014/main" id="{99A978D5-8C96-72C9-29BE-C9903559647B}"/>
              </a:ext>
            </a:extLst>
          </p:cNvPr>
          <p:cNvPicPr>
            <a:picLocks noChangeAspect="1"/>
          </p:cNvPicPr>
          <p:nvPr/>
        </p:nvPicPr>
        <p:blipFill>
          <a:blip r:embed="rId2"/>
          <a:stretch>
            <a:fillRect/>
          </a:stretch>
        </p:blipFill>
        <p:spPr>
          <a:xfrm>
            <a:off x="319456" y="3115469"/>
            <a:ext cx="11172088" cy="1771650"/>
          </a:xfrm>
          <a:prstGeom prst="rect">
            <a:avLst/>
          </a:prstGeom>
        </p:spPr>
      </p:pic>
      <p:pic>
        <p:nvPicPr>
          <p:cNvPr id="6" name="Picture 5">
            <a:extLst>
              <a:ext uri="{FF2B5EF4-FFF2-40B4-BE49-F238E27FC236}">
                <a16:creationId xmlns:a16="http://schemas.microsoft.com/office/drawing/2014/main" id="{87BB2897-6630-B7B1-9BC1-DDA5E9DC8454}"/>
              </a:ext>
            </a:extLst>
          </p:cNvPr>
          <p:cNvPicPr>
            <a:picLocks noChangeAspect="1"/>
          </p:cNvPicPr>
          <p:nvPr/>
        </p:nvPicPr>
        <p:blipFill rotWithShape="1">
          <a:blip r:embed="rId3"/>
          <a:srcRect t="27027" b="9846"/>
          <a:stretch/>
        </p:blipFill>
        <p:spPr>
          <a:xfrm>
            <a:off x="7667492" y="97503"/>
            <a:ext cx="4416040" cy="1860806"/>
          </a:xfrm>
          <a:prstGeom prst="rect">
            <a:avLst/>
          </a:prstGeom>
          <a:effectLst>
            <a:outerShdw blurRad="190500" dist="63500" dir="5400000" sx="98000" sy="98000" algn="t" rotWithShape="0">
              <a:prstClr val="black">
                <a:alpha val="40000"/>
              </a:prstClr>
            </a:outerShdw>
          </a:effectLst>
        </p:spPr>
      </p:pic>
    </p:spTree>
    <p:extLst>
      <p:ext uri="{BB962C8B-B14F-4D97-AF65-F5344CB8AC3E}">
        <p14:creationId xmlns:p14="http://schemas.microsoft.com/office/powerpoint/2010/main" val="337787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7D81-4A00-0396-078E-C0BDF5936490}"/>
              </a:ext>
            </a:extLst>
          </p:cNvPr>
          <p:cNvSpPr>
            <a:spLocks noGrp="1"/>
          </p:cNvSpPr>
          <p:nvPr>
            <p:ph type="title"/>
          </p:nvPr>
        </p:nvSpPr>
        <p:spPr/>
        <p:txBody>
          <a:bodyPr/>
          <a:lstStyle/>
          <a:p>
            <a:r>
              <a:rPr lang="en-AU" dirty="0"/>
              <a:t>KEY AGE and STAGES in CDIS</a:t>
            </a:r>
          </a:p>
        </p:txBody>
      </p:sp>
      <p:sp>
        <p:nvSpPr>
          <p:cNvPr id="3" name="Content Placeholder 2">
            <a:extLst>
              <a:ext uri="{FF2B5EF4-FFF2-40B4-BE49-F238E27FC236}">
                <a16:creationId xmlns:a16="http://schemas.microsoft.com/office/drawing/2014/main" id="{29B454CB-96B1-DC0C-A3FB-2B41276DF7C5}"/>
              </a:ext>
            </a:extLst>
          </p:cNvPr>
          <p:cNvSpPr>
            <a:spLocks noGrp="1"/>
          </p:cNvSpPr>
          <p:nvPr>
            <p:ph idx="1"/>
          </p:nvPr>
        </p:nvSpPr>
        <p:spPr/>
        <p:txBody>
          <a:bodyPr>
            <a:normAutofit/>
          </a:bodyPr>
          <a:lstStyle/>
          <a:p>
            <a:pPr marL="0" indent="0">
              <a:buNone/>
            </a:pPr>
            <a:r>
              <a:rPr lang="en-AU" sz="2000" dirty="0"/>
              <a:t>CDIS </a:t>
            </a:r>
            <a:r>
              <a:rPr lang="en-AU" sz="2000" b="1" u="sng" dirty="0"/>
              <a:t>does not </a:t>
            </a:r>
            <a:r>
              <a:rPr lang="en-AU" sz="2000" dirty="0"/>
              <a:t>prevent users from creating client appointments, based on KAS age ranges.</a:t>
            </a:r>
          </a:p>
          <a:p>
            <a:pPr lvl="1"/>
            <a:r>
              <a:rPr lang="en-AU" sz="2000" dirty="0"/>
              <a:t>This is true for scheduling or delivering any KAS consultation earlier than the min age range specified.</a:t>
            </a:r>
          </a:p>
          <a:p>
            <a:pPr lvl="1"/>
            <a:r>
              <a:rPr lang="en-AU" sz="2000" dirty="0"/>
              <a:t>This is true for scheduling or delivering any KAS consultation later than the max age range specified</a:t>
            </a:r>
          </a:p>
        </p:txBody>
      </p:sp>
      <p:sp>
        <p:nvSpPr>
          <p:cNvPr id="4" name="Oval 3">
            <a:extLst>
              <a:ext uri="{FF2B5EF4-FFF2-40B4-BE49-F238E27FC236}">
                <a16:creationId xmlns:a16="http://schemas.microsoft.com/office/drawing/2014/main" id="{A13B4725-72A2-B304-0B0C-EE822523B5BC}"/>
              </a:ext>
            </a:extLst>
          </p:cNvPr>
          <p:cNvSpPr/>
          <p:nvPr/>
        </p:nvSpPr>
        <p:spPr>
          <a:xfrm>
            <a:off x="2385018" y="3937000"/>
            <a:ext cx="2457261" cy="21637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Important:</a:t>
            </a:r>
          </a:p>
          <a:p>
            <a:pPr algn="ctr"/>
            <a:r>
              <a:rPr lang="en-US" dirty="0"/>
              <a:t>Remember clinical age for certain assessments </a:t>
            </a:r>
            <a:r>
              <a:rPr lang="en-US" dirty="0" err="1"/>
              <a:t>eg</a:t>
            </a:r>
            <a:r>
              <a:rPr lang="en-US" dirty="0"/>
              <a:t> MIST up to 4.5yrs</a:t>
            </a:r>
          </a:p>
        </p:txBody>
      </p:sp>
      <p:pic>
        <p:nvPicPr>
          <p:cNvPr id="6" name="Picture 5">
            <a:extLst>
              <a:ext uri="{FF2B5EF4-FFF2-40B4-BE49-F238E27FC236}">
                <a16:creationId xmlns:a16="http://schemas.microsoft.com/office/drawing/2014/main" id="{992C2A30-622D-235B-3808-B3D19EFBD5FE}"/>
              </a:ext>
            </a:extLst>
          </p:cNvPr>
          <p:cNvPicPr>
            <a:picLocks noChangeAspect="1"/>
          </p:cNvPicPr>
          <p:nvPr/>
        </p:nvPicPr>
        <p:blipFill>
          <a:blip r:embed="rId2"/>
          <a:stretch>
            <a:fillRect/>
          </a:stretch>
        </p:blipFill>
        <p:spPr>
          <a:xfrm>
            <a:off x="6567720" y="3725878"/>
            <a:ext cx="3239262" cy="2586022"/>
          </a:xfrm>
          <a:prstGeom prst="rect">
            <a:avLst/>
          </a:prstGeom>
        </p:spPr>
      </p:pic>
    </p:spTree>
    <p:extLst>
      <p:ext uri="{BB962C8B-B14F-4D97-AF65-F5344CB8AC3E}">
        <p14:creationId xmlns:p14="http://schemas.microsoft.com/office/powerpoint/2010/main" val="288138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9F17E4-C939-C8FB-E70A-88157EEC3101}"/>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Family Consult and MARAM data</a:t>
            </a:r>
            <a:endParaRPr lang="en-AU">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7A3BB0AF-0284-5782-BAA5-22DDE5628F82}"/>
              </a:ext>
            </a:extLst>
          </p:cNvPr>
          <p:cNvSpPr>
            <a:spLocks noGrp="1"/>
          </p:cNvSpPr>
          <p:nvPr>
            <p:ph idx="1"/>
          </p:nvPr>
        </p:nvSpPr>
        <p:spPr>
          <a:xfrm>
            <a:off x="1957987" y="2431765"/>
            <a:ext cx="8276026" cy="3320031"/>
          </a:xfrm>
        </p:spPr>
        <p:txBody>
          <a:bodyPr anchor="ctr">
            <a:normAutofit/>
          </a:bodyPr>
          <a:lstStyle/>
          <a:p>
            <a:pPr marL="0" indent="0">
              <a:buNone/>
            </a:pPr>
            <a:r>
              <a:rPr lang="en-US" sz="1700" dirty="0">
                <a:solidFill>
                  <a:schemeClr val="tx1">
                    <a:lumMod val="85000"/>
                    <a:lumOff val="15000"/>
                  </a:schemeClr>
                </a:solidFill>
              </a:rPr>
              <a:t>Revisiting the Family Consult and MARAM data from last CDIS User Group:</a:t>
            </a:r>
          </a:p>
          <a:p>
            <a:endParaRPr lang="en-US" sz="1700" dirty="0">
              <a:solidFill>
                <a:schemeClr val="tx1">
                  <a:lumMod val="85000"/>
                  <a:lumOff val="15000"/>
                </a:schemeClr>
              </a:solidFill>
            </a:endParaRPr>
          </a:p>
          <a:p>
            <a:pPr marL="0" indent="0">
              <a:buNone/>
            </a:pPr>
            <a:r>
              <a:rPr lang="en-AU" sz="1700" b="1" dirty="0">
                <a:solidFill>
                  <a:schemeClr val="tx1">
                    <a:lumMod val="85000"/>
                    <a:lumOff val="15000"/>
                  </a:schemeClr>
                </a:solidFill>
                <a:effectLst/>
                <a:latin typeface="Aptos" panose="020B0004020202020204" pitchFamily="34" charset="0"/>
                <a:ea typeface="Aptos" panose="020B0004020202020204" pitchFamily="34" charset="0"/>
              </a:rPr>
              <a:t>Annual report summary results</a:t>
            </a:r>
            <a:endParaRPr lang="en-AU" sz="1700" dirty="0">
              <a:solidFill>
                <a:schemeClr val="tx1">
                  <a:lumMod val="85000"/>
                  <a:lumOff val="15000"/>
                </a:schemeClr>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AU" sz="1700" dirty="0">
                <a:solidFill>
                  <a:schemeClr val="tx1">
                    <a:lumMod val="85000"/>
                    <a:lumOff val="15000"/>
                  </a:schemeClr>
                </a:solidFill>
                <a:effectLst/>
                <a:latin typeface="Aptos" panose="020B0004020202020204" pitchFamily="34" charset="0"/>
                <a:ea typeface="Times New Roman" panose="02020603050405020304" pitchFamily="18" charset="0"/>
              </a:rPr>
              <a:t>The family violence consultations are counted regardless of whether they are completed for the PCG or the child.</a:t>
            </a:r>
            <a:endParaRPr lang="en-AU" sz="1700" dirty="0">
              <a:solidFill>
                <a:schemeClr val="tx1">
                  <a:lumMod val="85000"/>
                  <a:lumOff val="15000"/>
                </a:schemeClr>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AU" sz="1700" dirty="0">
                <a:solidFill>
                  <a:schemeClr val="tx1">
                    <a:lumMod val="85000"/>
                    <a:lumOff val="15000"/>
                  </a:schemeClr>
                </a:solidFill>
                <a:effectLst/>
                <a:latin typeface="Aptos" panose="020B0004020202020204" pitchFamily="34" charset="0"/>
                <a:ea typeface="Times New Roman" panose="02020603050405020304" pitchFamily="18" charset="0"/>
              </a:rPr>
              <a:t>The family violence MARAM Assessment tool is counted, regardless of whether it is completed for the PCG or the child, as per the criteria ‘Family violence is identified’ meaning that the first question must be answered </a:t>
            </a:r>
            <a:r>
              <a:rPr lang="en-AU" sz="1700" dirty="0">
                <a:solidFill>
                  <a:schemeClr val="tx1">
                    <a:lumMod val="85000"/>
                    <a:lumOff val="15000"/>
                  </a:schemeClr>
                </a:solidFill>
                <a:effectLst/>
                <a:highlight>
                  <a:srgbClr val="FFFF00"/>
                </a:highlight>
                <a:latin typeface="Aptos" panose="020B0004020202020204" pitchFamily="34" charset="0"/>
                <a:ea typeface="Times New Roman" panose="02020603050405020304" pitchFamily="18" charset="0"/>
              </a:rPr>
              <a:t>YES</a:t>
            </a:r>
            <a:r>
              <a:rPr lang="en-AU" sz="1700" dirty="0">
                <a:solidFill>
                  <a:schemeClr val="tx1">
                    <a:lumMod val="85000"/>
                    <a:lumOff val="15000"/>
                  </a:schemeClr>
                </a:solidFill>
                <a:effectLst/>
                <a:latin typeface="Aptos" panose="020B0004020202020204" pitchFamily="34" charset="0"/>
                <a:ea typeface="Times New Roman" panose="02020603050405020304" pitchFamily="18" charset="0"/>
              </a:rPr>
              <a:t> for the MARAM Asst. tool to be counted.</a:t>
            </a:r>
            <a:endParaRPr lang="en-AU" sz="1700" dirty="0">
              <a:solidFill>
                <a:schemeClr val="tx1">
                  <a:lumMod val="85000"/>
                  <a:lumOff val="15000"/>
                </a:schemeClr>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AU" sz="1700" dirty="0">
                <a:solidFill>
                  <a:schemeClr val="tx1">
                    <a:lumMod val="85000"/>
                    <a:lumOff val="15000"/>
                  </a:schemeClr>
                </a:solidFill>
                <a:effectLst/>
                <a:latin typeface="Aptos" panose="020B0004020202020204" pitchFamily="34" charset="0"/>
                <a:ea typeface="Times New Roman" panose="02020603050405020304" pitchFamily="18" charset="0"/>
              </a:rPr>
              <a:t>The Safety Plan MARAM Assessment tool is counted, regardless of whether it is completed for the PCG or the child.</a:t>
            </a:r>
            <a:endParaRPr lang="en-AU" sz="1700" dirty="0">
              <a:solidFill>
                <a:schemeClr val="tx1">
                  <a:lumMod val="85000"/>
                  <a:lumOff val="15000"/>
                </a:schemeClr>
              </a:solidFill>
              <a:effectLst/>
              <a:latin typeface="Calibri" panose="020F0502020204030204" pitchFamily="34" charset="0"/>
              <a:ea typeface="Aptos" panose="020B0004020202020204" pitchFamily="34" charset="0"/>
            </a:endParaRPr>
          </a:p>
          <a:p>
            <a:endParaRPr lang="en-AU" sz="1700" dirty="0">
              <a:solidFill>
                <a:schemeClr val="tx1">
                  <a:lumMod val="85000"/>
                  <a:lumOff val="15000"/>
                </a:schemeClr>
              </a:solidFill>
            </a:endParaRPr>
          </a:p>
        </p:txBody>
      </p:sp>
      <p:sp>
        <p:nvSpPr>
          <p:cNvPr id="56" name="Freeform: Shape 55">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60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A8AAD-E8C4-13D2-57A9-434273C4F64F}"/>
              </a:ext>
            </a:extLst>
          </p:cNvPr>
          <p:cNvSpPr>
            <a:spLocks noGrp="1"/>
          </p:cNvSpPr>
          <p:nvPr>
            <p:ph type="title"/>
          </p:nvPr>
        </p:nvSpPr>
        <p:spPr>
          <a:xfrm>
            <a:off x="838200" y="365125"/>
            <a:ext cx="10515600" cy="1325563"/>
          </a:xfrm>
        </p:spPr>
        <p:txBody>
          <a:bodyPr>
            <a:normAutofit fontScale="90000"/>
          </a:bodyPr>
          <a:lstStyle/>
          <a:p>
            <a:br>
              <a:rPr lang="en-US" sz="3200" dirty="0"/>
            </a:br>
            <a:r>
              <a:rPr lang="en-US" sz="3200" dirty="0"/>
              <a:t>CDIS: Discharge Summary Process </a:t>
            </a:r>
            <a:br>
              <a:rPr lang="en-US" sz="2200" dirty="0"/>
            </a:br>
            <a:br>
              <a:rPr lang="en-US" sz="2200" dirty="0"/>
            </a:br>
            <a:endParaRPr lang="en-AU" sz="2200" dirty="0"/>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4AAEFB-7829-5E93-CD79-08548AA86DC8}"/>
              </a:ext>
            </a:extLst>
          </p:cNvPr>
          <p:cNvSpPr>
            <a:spLocks noGrp="1"/>
          </p:cNvSpPr>
          <p:nvPr>
            <p:ph idx="1"/>
          </p:nvPr>
        </p:nvSpPr>
        <p:spPr>
          <a:xfrm>
            <a:off x="838200" y="1929384"/>
            <a:ext cx="10515600" cy="4251960"/>
          </a:xfrm>
        </p:spPr>
        <p:txBody>
          <a:bodyPr>
            <a:normAutofit/>
          </a:bodyPr>
          <a:lstStyle/>
          <a:p>
            <a:pPr marL="0" indent="0">
              <a:buNone/>
            </a:pPr>
            <a:endParaRPr lang="en-US" sz="1900" dirty="0"/>
          </a:p>
          <a:p>
            <a:pPr marL="0" indent="0">
              <a:buNone/>
            </a:pPr>
            <a:r>
              <a:rPr lang="en-US" sz="1900" dirty="0"/>
              <a:t>Reference group have reviewed and updated the CDIS: Discharge summary Process to now include guidance regarding recording of discharge weight.</a:t>
            </a:r>
          </a:p>
          <a:p>
            <a:pPr marL="0" indent="0">
              <a:buNone/>
            </a:pPr>
            <a:endParaRPr lang="en-US" sz="1900" dirty="0"/>
          </a:p>
          <a:p>
            <a:pPr marL="0" indent="0">
              <a:buNone/>
            </a:pPr>
            <a:r>
              <a:rPr lang="en-US" sz="1900" dirty="0"/>
              <a:t>Link: </a:t>
            </a:r>
            <a:r>
              <a:rPr lang="en-US" sz="1900" dirty="0">
                <a:hlinkClick r:id="rId3"/>
              </a:rPr>
              <a:t>https://www.health.vic.gov.au/maternal-child-health/child-development-information-system</a:t>
            </a:r>
            <a:endParaRPr lang="en-US" sz="1900" dirty="0"/>
          </a:p>
          <a:p>
            <a:pPr marL="0" indent="0">
              <a:buNone/>
            </a:pPr>
            <a:endParaRPr lang="en-US" sz="1900" dirty="0"/>
          </a:p>
          <a:p>
            <a:pPr marL="0" indent="0">
              <a:buNone/>
            </a:pPr>
            <a:r>
              <a:rPr lang="en-US" sz="1900" dirty="0"/>
              <a:t>Key message:</a:t>
            </a:r>
          </a:p>
          <a:p>
            <a:r>
              <a:rPr lang="en-US" sz="1900" dirty="0"/>
              <a:t>MCHN to read prior to HV</a:t>
            </a:r>
          </a:p>
          <a:p>
            <a:r>
              <a:rPr lang="en-US" sz="1900" dirty="0"/>
              <a:t>Attach to CDIS record (can be attached by admin team)</a:t>
            </a:r>
          </a:p>
          <a:p>
            <a:r>
              <a:rPr lang="en-US" sz="1900" dirty="0"/>
              <a:t>Record discharge weight and date into CDIS following the </a:t>
            </a:r>
            <a:r>
              <a:rPr lang="en-US" sz="1900" b="1" dirty="0"/>
              <a:t>last weight recorded </a:t>
            </a:r>
            <a:r>
              <a:rPr lang="en-US" sz="1900" dirty="0"/>
              <a:t>from maternity service </a:t>
            </a:r>
            <a:r>
              <a:rPr lang="en-US" sz="1900" dirty="0" err="1"/>
              <a:t>eg</a:t>
            </a:r>
            <a:r>
              <a:rPr lang="en-US" sz="1900" dirty="0"/>
              <a:t> Dom, PACU, HITH</a:t>
            </a:r>
          </a:p>
          <a:p>
            <a:pPr marL="0" indent="0">
              <a:buNone/>
            </a:pPr>
            <a:endParaRPr lang="en-US" sz="1900" dirty="0"/>
          </a:p>
          <a:p>
            <a:pPr marL="0" indent="0">
              <a:buNone/>
            </a:pPr>
            <a:endParaRPr lang="en-AU" sz="1900" dirty="0"/>
          </a:p>
          <a:p>
            <a:pPr marL="0" indent="0">
              <a:buNone/>
            </a:pPr>
            <a:endParaRPr lang="en-AU" sz="1900" dirty="0"/>
          </a:p>
          <a:p>
            <a:pPr marL="0" indent="0">
              <a:buNone/>
            </a:pPr>
            <a:endParaRPr lang="en-AU" sz="1900" dirty="0"/>
          </a:p>
        </p:txBody>
      </p:sp>
    </p:spTree>
    <p:extLst>
      <p:ext uri="{BB962C8B-B14F-4D97-AF65-F5344CB8AC3E}">
        <p14:creationId xmlns:p14="http://schemas.microsoft.com/office/powerpoint/2010/main" val="353765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E81C-69A2-AE1B-0C6A-2A5E617B85D7}"/>
              </a:ext>
            </a:extLst>
          </p:cNvPr>
          <p:cNvSpPr>
            <a:spLocks noGrp="1"/>
          </p:cNvSpPr>
          <p:nvPr>
            <p:ph type="title"/>
          </p:nvPr>
        </p:nvSpPr>
        <p:spPr/>
        <p:txBody>
          <a:bodyPr/>
          <a:lstStyle/>
          <a:p>
            <a:r>
              <a:rPr lang="en-US" sz="4400" kern="1200" dirty="0">
                <a:solidFill>
                  <a:schemeClr val="tx1"/>
                </a:solidFill>
                <a:latin typeface="+mj-lt"/>
                <a:ea typeface="+mj-ea"/>
                <a:cs typeface="+mj-cs"/>
              </a:rPr>
              <a:t>CDIS: Discharge Summary Process</a:t>
            </a:r>
            <a:endParaRPr lang="en-AU" dirty="0"/>
          </a:p>
        </p:txBody>
      </p:sp>
      <p:pic>
        <p:nvPicPr>
          <p:cNvPr id="4" name="Content Placeholder 4">
            <a:extLst>
              <a:ext uri="{FF2B5EF4-FFF2-40B4-BE49-F238E27FC236}">
                <a16:creationId xmlns:a16="http://schemas.microsoft.com/office/drawing/2014/main" id="{8F5809B4-FC6F-1F57-A047-85E804058DB7}"/>
              </a:ext>
            </a:extLst>
          </p:cNvPr>
          <p:cNvPicPr>
            <a:picLocks noGrp="1" noChangeAspect="1"/>
          </p:cNvPicPr>
          <p:nvPr>
            <p:ph idx="1"/>
          </p:nvPr>
        </p:nvPicPr>
        <p:blipFill>
          <a:blip r:embed="rId2"/>
          <a:stretch>
            <a:fillRect/>
          </a:stretch>
        </p:blipFill>
        <p:spPr>
          <a:xfrm>
            <a:off x="838200" y="1990286"/>
            <a:ext cx="10515600" cy="4022016"/>
          </a:xfrm>
          <a:prstGeom prst="rect">
            <a:avLst/>
          </a:prstGeom>
        </p:spPr>
      </p:pic>
    </p:spTree>
    <p:extLst>
      <p:ext uri="{BB962C8B-B14F-4D97-AF65-F5344CB8AC3E}">
        <p14:creationId xmlns:p14="http://schemas.microsoft.com/office/powerpoint/2010/main" val="208398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5C26E-A5DF-77CE-C416-4FA75FF91041}"/>
              </a:ext>
            </a:extLst>
          </p:cNvPr>
          <p:cNvSpPr>
            <a:spLocks noGrp="1"/>
          </p:cNvSpPr>
          <p:nvPr>
            <p:ph type="title"/>
          </p:nvPr>
        </p:nvSpPr>
        <p:spPr>
          <a:xfrm>
            <a:off x="838200" y="365125"/>
            <a:ext cx="10515600" cy="1325563"/>
          </a:xfrm>
        </p:spPr>
        <p:txBody>
          <a:bodyPr>
            <a:normAutofit/>
          </a:bodyPr>
          <a:lstStyle/>
          <a:p>
            <a:pPr algn="ctr"/>
            <a:r>
              <a:rPr lang="en-US" sz="4200" dirty="0"/>
              <a:t>Practice Note: Client correspondence &amp; Client Not Present feature on CDIS</a:t>
            </a:r>
            <a:endParaRPr lang="en-AU" sz="4200" dirty="0"/>
          </a:p>
        </p:txBody>
      </p:sp>
      <p:sp>
        <p:nvSpPr>
          <p:cNvPr id="4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5B22FC-B1D6-D13C-4791-E7C24EEA3460}"/>
              </a:ext>
            </a:extLst>
          </p:cNvPr>
          <p:cNvSpPr>
            <a:spLocks noGrp="1"/>
          </p:cNvSpPr>
          <p:nvPr>
            <p:ph idx="1"/>
          </p:nvPr>
        </p:nvSpPr>
        <p:spPr>
          <a:xfrm>
            <a:off x="838200" y="1929384"/>
            <a:ext cx="10515600" cy="4251960"/>
          </a:xfrm>
        </p:spPr>
        <p:txBody>
          <a:bodyPr>
            <a:normAutofit/>
          </a:bodyPr>
          <a:lstStyle/>
          <a:p>
            <a:endParaRPr lang="en-US" sz="2200" dirty="0"/>
          </a:p>
          <a:p>
            <a:endParaRPr lang="en-US" sz="2200" dirty="0"/>
          </a:p>
          <a:p>
            <a:r>
              <a:rPr lang="en-US" sz="2200" dirty="0"/>
              <a:t>Reference group have created this practice note to guide how to document client correspondence in CDIS and how to use the CNP screens.</a:t>
            </a:r>
          </a:p>
          <a:p>
            <a:r>
              <a:rPr lang="en-US" sz="2200" dirty="0"/>
              <a:t>Client correspondence includes SMS, phone calls, emails, and reports and must be recorded in CDIS to maintain an accurate and complete health record.</a:t>
            </a:r>
          </a:p>
          <a:p>
            <a:r>
              <a:rPr lang="en-US" sz="2200" dirty="0"/>
              <a:t>Best practice is to copy SMS and emails in full when recording into CDIS.</a:t>
            </a:r>
          </a:p>
          <a:p>
            <a:r>
              <a:rPr lang="en-US" sz="2200" dirty="0"/>
              <a:t>Best practice is to also attach reports and emails to CDIS history.</a:t>
            </a:r>
          </a:p>
          <a:p>
            <a:endParaRPr lang="en-US" sz="2200" dirty="0"/>
          </a:p>
          <a:p>
            <a:pPr marL="0" indent="0">
              <a:buNone/>
            </a:pPr>
            <a:endParaRPr lang="en-AU" sz="2200" dirty="0"/>
          </a:p>
        </p:txBody>
      </p:sp>
    </p:spTree>
    <p:extLst>
      <p:ext uri="{BB962C8B-B14F-4D97-AF65-F5344CB8AC3E}">
        <p14:creationId xmlns:p14="http://schemas.microsoft.com/office/powerpoint/2010/main" val="250259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FAD3-C22F-DCBC-A644-63CF99006869}"/>
              </a:ext>
            </a:extLst>
          </p:cNvPr>
          <p:cNvSpPr>
            <a:spLocks noGrp="1"/>
          </p:cNvSpPr>
          <p:nvPr>
            <p:ph type="title"/>
          </p:nvPr>
        </p:nvSpPr>
        <p:spPr/>
        <p:txBody>
          <a:bodyPr/>
          <a:lstStyle/>
          <a:p>
            <a:pPr algn="ctr"/>
            <a:r>
              <a:rPr lang="en-US" dirty="0"/>
              <a:t>Client Not Present – preferred method of recording client correspondence</a:t>
            </a:r>
            <a:endParaRPr lang="en-AU" dirty="0"/>
          </a:p>
        </p:txBody>
      </p:sp>
      <p:sp>
        <p:nvSpPr>
          <p:cNvPr id="6" name="TextBox 5">
            <a:extLst>
              <a:ext uri="{FF2B5EF4-FFF2-40B4-BE49-F238E27FC236}">
                <a16:creationId xmlns:a16="http://schemas.microsoft.com/office/drawing/2014/main" id="{9AB89F11-B0BE-C1E4-14B4-FAAC1261D8FE}"/>
              </a:ext>
            </a:extLst>
          </p:cNvPr>
          <p:cNvSpPr txBox="1"/>
          <p:nvPr/>
        </p:nvSpPr>
        <p:spPr>
          <a:xfrm>
            <a:off x="2743199" y="6210677"/>
            <a:ext cx="6826313" cy="923330"/>
          </a:xfrm>
          <a:prstGeom prst="rect">
            <a:avLst/>
          </a:prstGeom>
          <a:noFill/>
        </p:spPr>
        <p:txBody>
          <a:bodyPr wrap="square" rtlCol="0">
            <a:spAutoFit/>
          </a:bodyPr>
          <a:lstStyle/>
          <a:p>
            <a:pPr algn="ctr"/>
            <a:r>
              <a:rPr lang="en-AU" dirty="0"/>
              <a:t>This ensures notes are recorded in the client history where the CNP is recorded.</a:t>
            </a:r>
          </a:p>
          <a:p>
            <a:endParaRPr lang="en-AU" dirty="0"/>
          </a:p>
        </p:txBody>
      </p:sp>
      <p:pic>
        <p:nvPicPr>
          <p:cNvPr id="14" name="Content Placeholder 13">
            <a:extLst>
              <a:ext uri="{FF2B5EF4-FFF2-40B4-BE49-F238E27FC236}">
                <a16:creationId xmlns:a16="http://schemas.microsoft.com/office/drawing/2014/main" id="{73C4CDAC-8A7C-24BA-2C2F-C56A33C16740}"/>
              </a:ext>
            </a:extLst>
          </p:cNvPr>
          <p:cNvPicPr>
            <a:picLocks noGrp="1" noChangeAspect="1"/>
          </p:cNvPicPr>
          <p:nvPr>
            <p:ph idx="1"/>
          </p:nvPr>
        </p:nvPicPr>
        <p:blipFill>
          <a:blip r:embed="rId2"/>
          <a:stretch>
            <a:fillRect/>
          </a:stretch>
        </p:blipFill>
        <p:spPr>
          <a:xfrm>
            <a:off x="1657350" y="2543969"/>
            <a:ext cx="8877300" cy="2914650"/>
          </a:xfrm>
        </p:spPr>
      </p:pic>
    </p:spTree>
    <p:extLst>
      <p:ext uri="{BB962C8B-B14F-4D97-AF65-F5344CB8AC3E}">
        <p14:creationId xmlns:p14="http://schemas.microsoft.com/office/powerpoint/2010/main" val="3451113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4497</TotalTime>
  <Words>1353</Words>
  <Application>Microsoft Office PowerPoint</Application>
  <PresentationFormat>Widescreen</PresentationFormat>
  <Paragraphs>135</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Symbol</vt:lpstr>
      <vt:lpstr>Office Theme</vt:lpstr>
      <vt:lpstr>  Child Development Information System (CDIS)   CDIS User Group – Clinical  </vt:lpstr>
      <vt:lpstr>Agenda</vt:lpstr>
      <vt:lpstr>Tips &amp; Tricks</vt:lpstr>
      <vt:lpstr>KEY AGE and STAGES in CDIS</vt:lpstr>
      <vt:lpstr>Family Consult and MARAM data</vt:lpstr>
      <vt:lpstr> CDIS: Discharge Summary Process   </vt:lpstr>
      <vt:lpstr>CDIS: Discharge Summary Process</vt:lpstr>
      <vt:lpstr>Practice Note: Client correspondence &amp; Client Not Present feature on CDIS</vt:lpstr>
      <vt:lpstr>Client Not Present – preferred method of recording client correspondence</vt:lpstr>
      <vt:lpstr>Client Not Present – preferred method of recording client correspondence</vt:lpstr>
      <vt:lpstr>Client Not Present Process</vt:lpstr>
      <vt:lpstr>PowerPoint Presentation</vt:lpstr>
      <vt:lpstr>CNP Tips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10</cp:revision>
  <dcterms:created xsi:type="dcterms:W3CDTF">2024-06-20T01:57:51Z</dcterms:created>
  <dcterms:modified xsi:type="dcterms:W3CDTF">2024-08-19T05:11:54Z</dcterms:modified>
</cp:coreProperties>
</file>