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338" r:id="rId3"/>
    <p:sldId id="361" r:id="rId4"/>
    <p:sldId id="341" r:id="rId5"/>
    <p:sldId id="343" r:id="rId6"/>
    <p:sldId id="342" r:id="rId7"/>
    <p:sldId id="346" r:id="rId8"/>
    <p:sldId id="358" r:id="rId9"/>
    <p:sldId id="351" r:id="rId10"/>
    <p:sldId id="352" r:id="rId11"/>
    <p:sldId id="347" r:id="rId12"/>
    <p:sldId id="353" r:id="rId13"/>
    <p:sldId id="354" r:id="rId14"/>
    <p:sldId id="355" r:id="rId15"/>
    <p:sldId id="359" r:id="rId16"/>
    <p:sldId id="360" r:id="rId17"/>
    <p:sldId id="356" r:id="rId18"/>
    <p:sldId id="336" r:id="rId19"/>
    <p:sldId id="363" r:id="rId20"/>
    <p:sldId id="365" r:id="rId21"/>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AD32C-E97D-26F0-15D8-CD32554FD321}" name="Melissa Ryan" initials="MR" userId="S::mryan@mav.asn.au::169f3ad4-a1c1-4d4c-bc50-d9e66cb109a9" providerId="AD"/>
  <p188:author id="{2CEEC63B-F5B0-CFB4-CF2D-ABA842DF55D7}" name="Simone Baxt (Health)" initials="SB" userId="S::simone.baxt@health.vic.gov.au::cebd0107-3e69-4d50-b955-91ab427466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6" d="100"/>
          <a:sy n="106"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2E01EA6A-653D-44B2-AA84-5877E71740CD}"/>
    <pc:docChg chg="undo redo custSel addSld delSld modSld sldOrd modNotesMaster">
      <pc:chgData name="Melissa Ryan" userId="169f3ad4-a1c1-4d4c-bc50-d9e66cb109a9" providerId="ADAL" clId="{2E01EA6A-653D-44B2-AA84-5877E71740CD}" dt="2025-02-27T00:10:31.584" v="2946" actId="20577"/>
      <pc:docMkLst>
        <pc:docMk/>
      </pc:docMkLst>
      <pc:sldChg chg="modSp del mod">
        <pc:chgData name="Melissa Ryan" userId="169f3ad4-a1c1-4d4c-bc50-d9e66cb109a9" providerId="ADAL" clId="{2E01EA6A-653D-44B2-AA84-5877E71740CD}" dt="2025-02-17T03:28:12.468" v="2197" actId="2696"/>
        <pc:sldMkLst>
          <pc:docMk/>
          <pc:sldMk cId="0" sldId="258"/>
        </pc:sldMkLst>
      </pc:sldChg>
      <pc:sldChg chg="addSp delSp modSp mod">
        <pc:chgData name="Melissa Ryan" userId="169f3ad4-a1c1-4d4c-bc50-d9e66cb109a9" providerId="ADAL" clId="{2E01EA6A-653D-44B2-AA84-5877E71740CD}" dt="2025-02-03T06:47:25.609" v="905" actId="1076"/>
        <pc:sldMkLst>
          <pc:docMk/>
          <pc:sldMk cId="640581423" sldId="286"/>
        </pc:sldMkLst>
        <pc:spChg chg="mod">
          <ac:chgData name="Melissa Ryan" userId="169f3ad4-a1c1-4d4c-bc50-d9e66cb109a9" providerId="ADAL" clId="{2E01EA6A-653D-44B2-AA84-5877E71740CD}" dt="2025-02-03T06:45:33.529" v="896" actId="20577"/>
          <ac:spMkLst>
            <pc:docMk/>
            <pc:sldMk cId="640581423" sldId="286"/>
            <ac:spMk id="20" creationId="{A4C51AFA-1D0A-1E6F-90DC-5A660D38666D}"/>
          </ac:spMkLst>
        </pc:spChg>
        <pc:picChg chg="add mod">
          <ac:chgData name="Melissa Ryan" userId="169f3ad4-a1c1-4d4c-bc50-d9e66cb109a9" providerId="ADAL" clId="{2E01EA6A-653D-44B2-AA84-5877E71740CD}" dt="2025-02-03T06:47:24.148" v="904" actId="1076"/>
          <ac:picMkLst>
            <pc:docMk/>
            <pc:sldMk cId="640581423" sldId="286"/>
            <ac:picMk id="3" creationId="{379CDE79-1149-9C3E-29F7-49E7B7A70EC6}"/>
          </ac:picMkLst>
        </pc:picChg>
        <pc:picChg chg="add mod">
          <ac:chgData name="Melissa Ryan" userId="169f3ad4-a1c1-4d4c-bc50-d9e66cb109a9" providerId="ADAL" clId="{2E01EA6A-653D-44B2-AA84-5877E71740CD}" dt="2025-02-03T06:47:25.609" v="905" actId="1076"/>
          <ac:picMkLst>
            <pc:docMk/>
            <pc:sldMk cId="640581423" sldId="286"/>
            <ac:picMk id="4" creationId="{3681844B-4A71-B612-C7A7-548B6056E35A}"/>
          </ac:picMkLst>
        </pc:picChg>
        <pc:picChg chg="add mod">
          <ac:chgData name="Melissa Ryan" userId="169f3ad4-a1c1-4d4c-bc50-d9e66cb109a9" providerId="ADAL" clId="{2E01EA6A-653D-44B2-AA84-5877E71740CD}" dt="2025-02-03T06:47:17.278" v="902" actId="1076"/>
          <ac:picMkLst>
            <pc:docMk/>
            <pc:sldMk cId="640581423" sldId="286"/>
            <ac:picMk id="1026" creationId="{4D0D36AE-E003-268A-2D3A-A2127377C6F7}"/>
          </ac:picMkLst>
        </pc:picChg>
      </pc:sldChg>
      <pc:sldChg chg="modSp add del mod">
        <pc:chgData name="Melissa Ryan" userId="169f3ad4-a1c1-4d4c-bc50-d9e66cb109a9" providerId="ADAL" clId="{2E01EA6A-653D-44B2-AA84-5877E71740CD}" dt="2025-02-10T06:49:36.111" v="2117" actId="2696"/>
        <pc:sldMkLst>
          <pc:docMk/>
          <pc:sldMk cId="1839408483" sldId="326"/>
        </pc:sldMkLst>
      </pc:sldChg>
      <pc:sldChg chg="add del">
        <pc:chgData name="Melissa Ryan" userId="169f3ad4-a1c1-4d4c-bc50-d9e66cb109a9" providerId="ADAL" clId="{2E01EA6A-653D-44B2-AA84-5877E71740CD}" dt="2025-02-03T06:35:14.229" v="497" actId="2696"/>
        <pc:sldMkLst>
          <pc:docMk/>
          <pc:sldMk cId="2028783527" sldId="329"/>
        </pc:sldMkLst>
      </pc:sldChg>
      <pc:sldChg chg="modSp add del mod">
        <pc:chgData name="Melissa Ryan" userId="169f3ad4-a1c1-4d4c-bc50-d9e66cb109a9" providerId="ADAL" clId="{2E01EA6A-653D-44B2-AA84-5877E71740CD}" dt="2025-02-17T03:32:41.709" v="2296" actId="2696"/>
        <pc:sldMkLst>
          <pc:docMk/>
          <pc:sldMk cId="3445499698" sldId="329"/>
        </pc:sldMkLst>
      </pc:sldChg>
      <pc:sldChg chg="addSp delSp modSp add mod">
        <pc:chgData name="Melissa Ryan" userId="169f3ad4-a1c1-4d4c-bc50-d9e66cb109a9" providerId="ADAL" clId="{2E01EA6A-653D-44B2-AA84-5877E71740CD}" dt="2025-02-17T03:39:52.474" v="2368" actId="313"/>
        <pc:sldMkLst>
          <pc:docMk/>
          <pc:sldMk cId="4253249291" sldId="336"/>
        </pc:sldMkLst>
        <pc:spChg chg="mod">
          <ac:chgData name="Melissa Ryan" userId="169f3ad4-a1c1-4d4c-bc50-d9e66cb109a9" providerId="ADAL" clId="{2E01EA6A-653D-44B2-AA84-5877E71740CD}" dt="2025-02-17T03:39:52.474" v="2368" actId="313"/>
          <ac:spMkLst>
            <pc:docMk/>
            <pc:sldMk cId="4253249291" sldId="336"/>
            <ac:spMk id="3" creationId="{1F2AB96F-3443-2974-398C-3946848C451B}"/>
          </ac:spMkLst>
        </pc:spChg>
      </pc:sldChg>
      <pc:sldChg chg="modSp mod">
        <pc:chgData name="Melissa Ryan" userId="169f3ad4-a1c1-4d4c-bc50-d9e66cb109a9" providerId="ADAL" clId="{2E01EA6A-653D-44B2-AA84-5877E71740CD}" dt="2025-02-17T03:55:45.332" v="2894" actId="20577"/>
        <pc:sldMkLst>
          <pc:docMk/>
          <pc:sldMk cId="784581386" sldId="338"/>
        </pc:sldMkLst>
        <pc:spChg chg="mod">
          <ac:chgData name="Melissa Ryan" userId="169f3ad4-a1c1-4d4c-bc50-d9e66cb109a9" providerId="ADAL" clId="{2E01EA6A-653D-44B2-AA84-5877E71740CD}" dt="2025-02-17T03:55:45.332" v="2894" actId="20577"/>
          <ac:spMkLst>
            <pc:docMk/>
            <pc:sldMk cId="784581386" sldId="338"/>
            <ac:spMk id="7" creationId="{58E2DBD3-2D80-2AE2-D2A7-BF6A44E6D465}"/>
          </ac:spMkLst>
        </pc:spChg>
      </pc:sldChg>
      <pc:sldChg chg="new del">
        <pc:chgData name="Melissa Ryan" userId="169f3ad4-a1c1-4d4c-bc50-d9e66cb109a9" providerId="ADAL" clId="{2E01EA6A-653D-44B2-AA84-5877E71740CD}" dt="2025-02-03T06:43:13.059" v="881" actId="2696"/>
        <pc:sldMkLst>
          <pc:docMk/>
          <pc:sldMk cId="2058716393" sldId="339"/>
        </pc:sldMkLst>
      </pc:sldChg>
      <pc:sldChg chg="addSp delSp modSp add del mod ord">
        <pc:chgData name="Melissa Ryan" userId="169f3ad4-a1c1-4d4c-bc50-d9e66cb109a9" providerId="ADAL" clId="{2E01EA6A-653D-44B2-AA84-5877E71740CD}" dt="2025-02-04T22:05:49.276" v="1518" actId="2696"/>
        <pc:sldMkLst>
          <pc:docMk/>
          <pc:sldMk cId="516941583" sldId="340"/>
        </pc:sldMkLst>
      </pc:sldChg>
      <pc:sldChg chg="addSp delSp modSp add mod ord">
        <pc:chgData name="Melissa Ryan" userId="169f3ad4-a1c1-4d4c-bc50-d9e66cb109a9" providerId="ADAL" clId="{2E01EA6A-653D-44B2-AA84-5877E71740CD}" dt="2025-02-10T05:36:12.610" v="2064" actId="20577"/>
        <pc:sldMkLst>
          <pc:docMk/>
          <pc:sldMk cId="49910351" sldId="341"/>
        </pc:sldMkLst>
        <pc:spChg chg="add mod">
          <ac:chgData name="Melissa Ryan" userId="169f3ad4-a1c1-4d4c-bc50-d9e66cb109a9" providerId="ADAL" clId="{2E01EA6A-653D-44B2-AA84-5877E71740CD}" dt="2025-02-10T05:36:12.610" v="2064" actId="20577"/>
          <ac:spMkLst>
            <pc:docMk/>
            <pc:sldMk cId="49910351" sldId="341"/>
            <ac:spMk id="3" creationId="{6A9467A4-27DC-6328-E162-C343513B73BA}"/>
          </ac:spMkLst>
        </pc:spChg>
      </pc:sldChg>
      <pc:sldChg chg="addSp delSp modSp add mod ord modClrScheme chgLayout">
        <pc:chgData name="Melissa Ryan" userId="169f3ad4-a1c1-4d4c-bc50-d9e66cb109a9" providerId="ADAL" clId="{2E01EA6A-653D-44B2-AA84-5877E71740CD}" dt="2025-02-03T06:29:01.919" v="297" actId="20577"/>
        <pc:sldMkLst>
          <pc:docMk/>
          <pc:sldMk cId="3583497509" sldId="342"/>
        </pc:sldMkLst>
        <pc:spChg chg="add mod">
          <ac:chgData name="Melissa Ryan" userId="169f3ad4-a1c1-4d4c-bc50-d9e66cb109a9" providerId="ADAL" clId="{2E01EA6A-653D-44B2-AA84-5877E71740CD}" dt="2025-02-03T06:29:01.919" v="297" actId="20577"/>
          <ac:spMkLst>
            <pc:docMk/>
            <pc:sldMk cId="3583497509" sldId="342"/>
            <ac:spMk id="4" creationId="{0F3CD20D-3BD9-FDB2-B232-76850830EF63}"/>
          </ac:spMkLst>
        </pc:spChg>
        <pc:spChg chg="mod ord">
          <ac:chgData name="Melissa Ryan" userId="169f3ad4-a1c1-4d4c-bc50-d9e66cb109a9" providerId="ADAL" clId="{2E01EA6A-653D-44B2-AA84-5877E71740CD}" dt="2025-02-03T06:27:03.810" v="266" actId="700"/>
          <ac:spMkLst>
            <pc:docMk/>
            <pc:sldMk cId="3583497509" sldId="342"/>
            <ac:spMk id="9" creationId="{88EA83AE-C271-336C-B198-1B7B8379B07D}"/>
          </ac:spMkLst>
        </pc:spChg>
      </pc:sldChg>
      <pc:sldChg chg="modSp add mod">
        <pc:chgData name="Melissa Ryan" userId="169f3ad4-a1c1-4d4c-bc50-d9e66cb109a9" providerId="ADAL" clId="{2E01EA6A-653D-44B2-AA84-5877E71740CD}" dt="2025-02-04T21:44:08.265" v="1431" actId="20577"/>
        <pc:sldMkLst>
          <pc:docMk/>
          <pc:sldMk cId="4150890705" sldId="343"/>
        </pc:sldMkLst>
        <pc:spChg chg="mod">
          <ac:chgData name="Melissa Ryan" userId="169f3ad4-a1c1-4d4c-bc50-d9e66cb109a9" providerId="ADAL" clId="{2E01EA6A-653D-44B2-AA84-5877E71740CD}" dt="2025-02-04T21:44:08.265" v="1431" actId="20577"/>
          <ac:spMkLst>
            <pc:docMk/>
            <pc:sldMk cId="4150890705" sldId="343"/>
            <ac:spMk id="3" creationId="{6533101A-BE07-4440-0241-C0156EC2208F}"/>
          </ac:spMkLst>
        </pc:spChg>
      </pc:sldChg>
      <pc:sldChg chg="addSp modSp add del mod">
        <pc:chgData name="Melissa Ryan" userId="169f3ad4-a1c1-4d4c-bc50-d9e66cb109a9" providerId="ADAL" clId="{2E01EA6A-653D-44B2-AA84-5877E71740CD}" dt="2025-02-04T03:32:06.054" v="1014" actId="2696"/>
        <pc:sldMkLst>
          <pc:docMk/>
          <pc:sldMk cId="1224314248" sldId="344"/>
        </pc:sldMkLst>
      </pc:sldChg>
      <pc:sldChg chg="modSp add del mod">
        <pc:chgData name="Melissa Ryan" userId="169f3ad4-a1c1-4d4c-bc50-d9e66cb109a9" providerId="ADAL" clId="{2E01EA6A-653D-44B2-AA84-5877E71740CD}" dt="2025-02-04T03:32:28.013" v="1016" actId="2696"/>
        <pc:sldMkLst>
          <pc:docMk/>
          <pc:sldMk cId="3775920471" sldId="345"/>
        </pc:sldMkLst>
      </pc:sldChg>
      <pc:sldChg chg="addSp modSp add mod ord modNotesTx">
        <pc:chgData name="Melissa Ryan" userId="169f3ad4-a1c1-4d4c-bc50-d9e66cb109a9" providerId="ADAL" clId="{2E01EA6A-653D-44B2-AA84-5877E71740CD}" dt="2025-02-07T00:24:41.304" v="1664" actId="1076"/>
        <pc:sldMkLst>
          <pc:docMk/>
          <pc:sldMk cId="2757851887" sldId="346"/>
        </pc:sldMkLst>
        <pc:spChg chg="mod">
          <ac:chgData name="Melissa Ryan" userId="169f3ad4-a1c1-4d4c-bc50-d9e66cb109a9" providerId="ADAL" clId="{2E01EA6A-653D-44B2-AA84-5877E71740CD}" dt="2025-02-07T00:23:47.834" v="1559" actId="12"/>
          <ac:spMkLst>
            <pc:docMk/>
            <pc:sldMk cId="2757851887" sldId="346"/>
            <ac:spMk id="3" creationId="{71F21AEB-66F7-D579-77CE-9046642C1594}"/>
          </ac:spMkLst>
        </pc:spChg>
        <pc:spChg chg="add mod">
          <ac:chgData name="Melissa Ryan" userId="169f3ad4-a1c1-4d4c-bc50-d9e66cb109a9" providerId="ADAL" clId="{2E01EA6A-653D-44B2-AA84-5877E71740CD}" dt="2025-02-07T00:24:41.304" v="1664" actId="1076"/>
          <ac:spMkLst>
            <pc:docMk/>
            <pc:sldMk cId="2757851887" sldId="346"/>
            <ac:spMk id="5" creationId="{E85566C8-F6A6-D17E-B61B-1F56CE3D964E}"/>
          </ac:spMkLst>
        </pc:spChg>
        <pc:picChg chg="add mod">
          <ac:chgData name="Melissa Ryan" userId="169f3ad4-a1c1-4d4c-bc50-d9e66cb109a9" providerId="ADAL" clId="{2E01EA6A-653D-44B2-AA84-5877E71740CD}" dt="2025-02-07T00:23:51.902" v="1560" actId="1076"/>
          <ac:picMkLst>
            <pc:docMk/>
            <pc:sldMk cId="2757851887" sldId="346"/>
            <ac:picMk id="4" creationId="{62658A50-BA60-C178-96C4-1AF08E089372}"/>
          </ac:picMkLst>
        </pc:picChg>
      </pc:sldChg>
      <pc:sldChg chg="addSp delSp modSp add mod ord">
        <pc:chgData name="Melissa Ryan" userId="169f3ad4-a1c1-4d4c-bc50-d9e66cb109a9" providerId="ADAL" clId="{2E01EA6A-653D-44B2-AA84-5877E71740CD}" dt="2025-02-03T06:35:22.627" v="501"/>
        <pc:sldMkLst>
          <pc:docMk/>
          <pc:sldMk cId="943195927" sldId="347"/>
        </pc:sldMkLst>
        <pc:picChg chg="add mod">
          <ac:chgData name="Melissa Ryan" userId="169f3ad4-a1c1-4d4c-bc50-d9e66cb109a9" providerId="ADAL" clId="{2E01EA6A-653D-44B2-AA84-5877E71740CD}" dt="2025-02-03T06:34:46.021" v="493" actId="1076"/>
          <ac:picMkLst>
            <pc:docMk/>
            <pc:sldMk cId="943195927" sldId="347"/>
            <ac:picMk id="4" creationId="{FA334497-BA91-99C3-B821-8BD782C2F235}"/>
          </ac:picMkLst>
        </pc:picChg>
        <pc:picChg chg="add mod">
          <ac:chgData name="Melissa Ryan" userId="169f3ad4-a1c1-4d4c-bc50-d9e66cb109a9" providerId="ADAL" clId="{2E01EA6A-653D-44B2-AA84-5877E71740CD}" dt="2025-02-03T06:34:59.953" v="494"/>
          <ac:picMkLst>
            <pc:docMk/>
            <pc:sldMk cId="943195927" sldId="347"/>
            <ac:picMk id="5" creationId="{05405787-CABA-F831-2D70-7169A310C90B}"/>
          </ac:picMkLst>
        </pc:picChg>
        <pc:picChg chg="add mod">
          <ac:chgData name="Melissa Ryan" userId="169f3ad4-a1c1-4d4c-bc50-d9e66cb109a9" providerId="ADAL" clId="{2E01EA6A-653D-44B2-AA84-5877E71740CD}" dt="2025-02-03T06:35:09.006" v="496" actId="1076"/>
          <ac:picMkLst>
            <pc:docMk/>
            <pc:sldMk cId="943195927" sldId="347"/>
            <ac:picMk id="6" creationId="{EE69A29E-6F3F-780F-90AB-95B5BE89B8C1}"/>
          </ac:picMkLst>
        </pc:picChg>
      </pc:sldChg>
      <pc:sldChg chg="addSp modSp add del mod ord">
        <pc:chgData name="Melissa Ryan" userId="169f3ad4-a1c1-4d4c-bc50-d9e66cb109a9" providerId="ADAL" clId="{2E01EA6A-653D-44B2-AA84-5877E71740CD}" dt="2025-02-04T22:05:46.705" v="1517" actId="2696"/>
        <pc:sldMkLst>
          <pc:docMk/>
          <pc:sldMk cId="2210729110" sldId="348"/>
        </pc:sldMkLst>
      </pc:sldChg>
      <pc:sldChg chg="modSp add del mod">
        <pc:chgData name="Melissa Ryan" userId="169f3ad4-a1c1-4d4c-bc50-d9e66cb109a9" providerId="ADAL" clId="{2E01EA6A-653D-44B2-AA84-5877E71740CD}" dt="2025-02-04T03:34:11.879" v="1027" actId="2696"/>
        <pc:sldMkLst>
          <pc:docMk/>
          <pc:sldMk cId="1342214698" sldId="349"/>
        </pc:sldMkLst>
      </pc:sldChg>
      <pc:sldChg chg="add del">
        <pc:chgData name="Melissa Ryan" userId="169f3ad4-a1c1-4d4c-bc50-d9e66cb109a9" providerId="ADAL" clId="{2E01EA6A-653D-44B2-AA84-5877E71740CD}" dt="2025-02-04T03:34:15.109" v="1028" actId="2696"/>
        <pc:sldMkLst>
          <pc:docMk/>
          <pc:sldMk cId="1351180405" sldId="350"/>
        </pc:sldMkLst>
      </pc:sldChg>
      <pc:sldChg chg="addSp modSp add mod">
        <pc:chgData name="Melissa Ryan" userId="169f3ad4-a1c1-4d4c-bc50-d9e66cb109a9" providerId="ADAL" clId="{2E01EA6A-653D-44B2-AA84-5877E71740CD}" dt="2025-02-07T00:30:15.269" v="1956" actId="12"/>
        <pc:sldMkLst>
          <pc:docMk/>
          <pc:sldMk cId="59738402" sldId="351"/>
        </pc:sldMkLst>
        <pc:spChg chg="mod">
          <ac:chgData name="Melissa Ryan" userId="169f3ad4-a1c1-4d4c-bc50-d9e66cb109a9" providerId="ADAL" clId="{2E01EA6A-653D-44B2-AA84-5877E71740CD}" dt="2025-02-07T00:30:15.269" v="1956" actId="12"/>
          <ac:spMkLst>
            <pc:docMk/>
            <pc:sldMk cId="59738402" sldId="351"/>
            <ac:spMk id="3" creationId="{8B519A27-6B42-DF56-445B-3CB9172117B0}"/>
          </ac:spMkLst>
        </pc:spChg>
        <pc:picChg chg="add mod">
          <ac:chgData name="Melissa Ryan" userId="169f3ad4-a1c1-4d4c-bc50-d9e66cb109a9" providerId="ADAL" clId="{2E01EA6A-653D-44B2-AA84-5877E71740CD}" dt="2025-02-07T00:29:49.632" v="1943" actId="1076"/>
          <ac:picMkLst>
            <pc:docMk/>
            <pc:sldMk cId="59738402" sldId="351"/>
            <ac:picMk id="4" creationId="{68BE3806-F64E-85B5-6AF1-D933CF6E353C}"/>
          </ac:picMkLst>
        </pc:picChg>
        <pc:picChg chg="mod">
          <ac:chgData name="Melissa Ryan" userId="169f3ad4-a1c1-4d4c-bc50-d9e66cb109a9" providerId="ADAL" clId="{2E01EA6A-653D-44B2-AA84-5877E71740CD}" dt="2025-02-07T00:29:17.375" v="1905" actId="1076"/>
          <ac:picMkLst>
            <pc:docMk/>
            <pc:sldMk cId="59738402" sldId="351"/>
            <ac:picMk id="6" creationId="{012DE2A4-3607-6C1E-6DE2-9481E3AAA4B7}"/>
          </ac:picMkLst>
        </pc:picChg>
      </pc:sldChg>
      <pc:sldChg chg="modSp add mod">
        <pc:chgData name="Melissa Ryan" userId="169f3ad4-a1c1-4d4c-bc50-d9e66cb109a9" providerId="ADAL" clId="{2E01EA6A-653D-44B2-AA84-5877E71740CD}" dt="2025-02-07T07:14:15.227" v="2053" actId="313"/>
        <pc:sldMkLst>
          <pc:docMk/>
          <pc:sldMk cId="4289460351" sldId="352"/>
        </pc:sldMkLst>
        <pc:spChg chg="mod">
          <ac:chgData name="Melissa Ryan" userId="169f3ad4-a1c1-4d4c-bc50-d9e66cb109a9" providerId="ADAL" clId="{2E01EA6A-653D-44B2-AA84-5877E71740CD}" dt="2025-02-07T07:14:15.227" v="2053" actId="313"/>
          <ac:spMkLst>
            <pc:docMk/>
            <pc:sldMk cId="4289460351" sldId="352"/>
            <ac:spMk id="3" creationId="{C6F0A21D-D7D3-B7CB-4BA7-05BC5135B92F}"/>
          </ac:spMkLst>
        </pc:spChg>
        <pc:spChg chg="mod">
          <ac:chgData name="Melissa Ryan" userId="169f3ad4-a1c1-4d4c-bc50-d9e66cb109a9" providerId="ADAL" clId="{2E01EA6A-653D-44B2-AA84-5877E71740CD}" dt="2025-02-07T00:31:09.180" v="1958" actId="14100"/>
          <ac:spMkLst>
            <pc:docMk/>
            <pc:sldMk cId="4289460351" sldId="352"/>
            <ac:spMk id="9" creationId="{9554B94C-B55A-D1D8-EF04-12331561BD34}"/>
          </ac:spMkLst>
        </pc:spChg>
        <pc:picChg chg="mod">
          <ac:chgData name="Melissa Ryan" userId="169f3ad4-a1c1-4d4c-bc50-d9e66cb109a9" providerId="ADAL" clId="{2E01EA6A-653D-44B2-AA84-5877E71740CD}" dt="2025-02-07T00:31:16.281" v="1960" actId="1076"/>
          <ac:picMkLst>
            <pc:docMk/>
            <pc:sldMk cId="4289460351" sldId="352"/>
            <ac:picMk id="5" creationId="{231C1DB9-7C95-5E95-361E-4EF50D6E4F9F}"/>
          </ac:picMkLst>
        </pc:picChg>
      </pc:sldChg>
      <pc:sldChg chg="modSp add mod">
        <pc:chgData name="Melissa Ryan" userId="169f3ad4-a1c1-4d4c-bc50-d9e66cb109a9" providerId="ADAL" clId="{2E01EA6A-653D-44B2-AA84-5877E71740CD}" dt="2025-02-17T03:49:38.465" v="2620" actId="33524"/>
        <pc:sldMkLst>
          <pc:docMk/>
          <pc:sldMk cId="3456136428" sldId="353"/>
        </pc:sldMkLst>
        <pc:spChg chg="mod">
          <ac:chgData name="Melissa Ryan" userId="169f3ad4-a1c1-4d4c-bc50-d9e66cb109a9" providerId="ADAL" clId="{2E01EA6A-653D-44B2-AA84-5877E71740CD}" dt="2025-02-17T03:49:38.465" v="2620" actId="33524"/>
          <ac:spMkLst>
            <pc:docMk/>
            <pc:sldMk cId="3456136428" sldId="353"/>
            <ac:spMk id="8" creationId="{C5D39DAC-5ECA-E5DE-1C8C-D47FF528F52D}"/>
          </ac:spMkLst>
        </pc:spChg>
        <pc:picChg chg="mod">
          <ac:chgData name="Melissa Ryan" userId="169f3ad4-a1c1-4d4c-bc50-d9e66cb109a9" providerId="ADAL" clId="{2E01EA6A-653D-44B2-AA84-5877E71740CD}" dt="2025-02-17T03:49:28.183" v="2618" actId="1076"/>
          <ac:picMkLst>
            <pc:docMk/>
            <pc:sldMk cId="3456136428" sldId="353"/>
            <ac:picMk id="7" creationId="{1B4A624D-4400-8722-347C-5B33254C8A84}"/>
          </ac:picMkLst>
        </pc:picChg>
      </pc:sldChg>
      <pc:sldChg chg="modSp add mod">
        <pc:chgData name="Melissa Ryan" userId="169f3ad4-a1c1-4d4c-bc50-d9e66cb109a9" providerId="ADAL" clId="{2E01EA6A-653D-44B2-AA84-5877E71740CD}" dt="2025-02-07T00:33:21.769" v="1983" actId="1076"/>
        <pc:sldMkLst>
          <pc:docMk/>
          <pc:sldMk cId="4009109857" sldId="354"/>
        </pc:sldMkLst>
        <pc:spChg chg="mod">
          <ac:chgData name="Melissa Ryan" userId="169f3ad4-a1c1-4d4c-bc50-d9e66cb109a9" providerId="ADAL" clId="{2E01EA6A-653D-44B2-AA84-5877E71740CD}" dt="2025-02-07T00:33:19.930" v="1982" actId="14100"/>
          <ac:spMkLst>
            <pc:docMk/>
            <pc:sldMk cId="4009109857" sldId="354"/>
            <ac:spMk id="3" creationId="{10067171-6F0B-3B99-B2EC-04591384676E}"/>
          </ac:spMkLst>
        </pc:spChg>
        <pc:picChg chg="mod">
          <ac:chgData name="Melissa Ryan" userId="169f3ad4-a1c1-4d4c-bc50-d9e66cb109a9" providerId="ADAL" clId="{2E01EA6A-653D-44B2-AA84-5877E71740CD}" dt="2025-02-07T00:33:21.769" v="1983" actId="1076"/>
          <ac:picMkLst>
            <pc:docMk/>
            <pc:sldMk cId="4009109857" sldId="354"/>
            <ac:picMk id="7" creationId="{CAA66840-2FC6-9777-9BED-78B81AF26C29}"/>
          </ac:picMkLst>
        </pc:picChg>
      </pc:sldChg>
      <pc:sldChg chg="modSp add mod modCm">
        <pc:chgData name="Melissa Ryan" userId="169f3ad4-a1c1-4d4c-bc50-d9e66cb109a9" providerId="ADAL" clId="{2E01EA6A-653D-44B2-AA84-5877E71740CD}" dt="2025-02-07T07:12:44.641" v="2050" actId="20577"/>
        <pc:sldMkLst>
          <pc:docMk/>
          <pc:sldMk cId="2331007149" sldId="355"/>
        </pc:sldMkLst>
        <pc:spChg chg="mod">
          <ac:chgData name="Melissa Ryan" userId="169f3ad4-a1c1-4d4c-bc50-d9e66cb109a9" providerId="ADAL" clId="{2E01EA6A-653D-44B2-AA84-5877E71740CD}" dt="2025-02-07T07:12:44.641" v="2050" actId="20577"/>
          <ac:spMkLst>
            <pc:docMk/>
            <pc:sldMk cId="2331007149" sldId="355"/>
            <ac:spMk id="3" creationId="{EFB88F51-8ADF-163A-6F67-43224F5BE390}"/>
          </ac:spMkLst>
        </pc:spChg>
        <pc:extLst>
          <p:ext xmlns:p="http://schemas.openxmlformats.org/presentationml/2006/main" uri="{D6D511B9-2390-475A-947B-AFAB55BFBCF1}">
            <pc226:cmChg xmlns:pc226="http://schemas.microsoft.com/office/powerpoint/2022/06/main/command" chg="mod">
              <pc226:chgData name="Melissa Ryan" userId="169f3ad4-a1c1-4d4c-bc50-d9e66cb109a9" providerId="ADAL" clId="{2E01EA6A-653D-44B2-AA84-5877E71740CD}" dt="2025-02-07T07:12:44.641" v="2050" actId="20577"/>
              <pc2:cmMkLst xmlns:pc2="http://schemas.microsoft.com/office/powerpoint/2019/9/main/command">
                <pc:docMk/>
                <pc:sldMk cId="2331007149" sldId="355"/>
                <pc2:cmMk id="{2D20F471-5BA2-4308-B0DF-652DDB07CEC7}"/>
              </pc2:cmMkLst>
            </pc226:cmChg>
          </p:ext>
        </pc:extLst>
      </pc:sldChg>
      <pc:sldChg chg="add del">
        <pc:chgData name="Melissa Ryan" userId="169f3ad4-a1c1-4d4c-bc50-d9e66cb109a9" providerId="ADAL" clId="{2E01EA6A-653D-44B2-AA84-5877E71740CD}" dt="2025-02-17T03:41:33.192" v="2371" actId="2696"/>
        <pc:sldMkLst>
          <pc:docMk/>
          <pc:sldMk cId="2351559179" sldId="356"/>
        </pc:sldMkLst>
      </pc:sldChg>
      <pc:sldChg chg="add del">
        <pc:chgData name="Melissa Ryan" userId="169f3ad4-a1c1-4d4c-bc50-d9e66cb109a9" providerId="ADAL" clId="{2E01EA6A-653D-44B2-AA84-5877E71740CD}" dt="2025-02-07T07:11:08.778" v="2045" actId="2696"/>
        <pc:sldMkLst>
          <pc:docMk/>
          <pc:sldMk cId="2273729360" sldId="357"/>
        </pc:sldMkLst>
      </pc:sldChg>
      <pc:sldChg chg="add">
        <pc:chgData name="Melissa Ryan" userId="169f3ad4-a1c1-4d4c-bc50-d9e66cb109a9" providerId="ADAL" clId="{2E01EA6A-653D-44B2-AA84-5877E71740CD}" dt="2025-02-07T07:11:04.361" v="2044"/>
        <pc:sldMkLst>
          <pc:docMk/>
          <pc:sldMk cId="4273979175" sldId="358"/>
        </pc:sldMkLst>
      </pc:sldChg>
      <pc:sldChg chg="add">
        <pc:chgData name="Melissa Ryan" userId="169f3ad4-a1c1-4d4c-bc50-d9e66cb109a9" providerId="ADAL" clId="{2E01EA6A-653D-44B2-AA84-5877E71740CD}" dt="2025-02-07T07:13:18.250" v="2051"/>
        <pc:sldMkLst>
          <pc:docMk/>
          <pc:sldMk cId="1746669409" sldId="359"/>
        </pc:sldMkLst>
      </pc:sldChg>
      <pc:sldChg chg="add">
        <pc:chgData name="Melissa Ryan" userId="169f3ad4-a1c1-4d4c-bc50-d9e66cb109a9" providerId="ADAL" clId="{2E01EA6A-653D-44B2-AA84-5877E71740CD}" dt="2025-02-07T07:13:25.548" v="2052"/>
        <pc:sldMkLst>
          <pc:docMk/>
          <pc:sldMk cId="2835551438" sldId="360"/>
        </pc:sldMkLst>
      </pc:sldChg>
      <pc:sldChg chg="modSp add mod ord">
        <pc:chgData name="Melissa Ryan" userId="169f3ad4-a1c1-4d4c-bc50-d9e66cb109a9" providerId="ADAL" clId="{2E01EA6A-653D-44B2-AA84-5877E71740CD}" dt="2025-02-10T06:50:49.193" v="2174" actId="20577"/>
        <pc:sldMkLst>
          <pc:docMk/>
          <pc:sldMk cId="300625527" sldId="361"/>
        </pc:sldMkLst>
        <pc:spChg chg="mod">
          <ac:chgData name="Melissa Ryan" userId="169f3ad4-a1c1-4d4c-bc50-d9e66cb109a9" providerId="ADAL" clId="{2E01EA6A-653D-44B2-AA84-5877E71740CD}" dt="2025-02-10T06:50:49.193" v="2174" actId="20577"/>
          <ac:spMkLst>
            <pc:docMk/>
            <pc:sldMk cId="300625527" sldId="361"/>
            <ac:spMk id="3" creationId="{1EE47952-3FB0-F311-F39A-1830837523CF}"/>
          </ac:spMkLst>
        </pc:spChg>
      </pc:sldChg>
      <pc:sldChg chg="addSp delSp modSp add del mod ord">
        <pc:chgData name="Melissa Ryan" userId="169f3ad4-a1c1-4d4c-bc50-d9e66cb109a9" providerId="ADAL" clId="{2E01EA6A-653D-44B2-AA84-5877E71740CD}" dt="2025-02-17T03:32:54.579" v="2297" actId="2696"/>
        <pc:sldMkLst>
          <pc:docMk/>
          <pc:sldMk cId="4252810755" sldId="362"/>
        </pc:sldMkLst>
      </pc:sldChg>
      <pc:sldChg chg="addSp delSp modSp add mod modClrScheme chgLayout">
        <pc:chgData name="Melissa Ryan" userId="169f3ad4-a1c1-4d4c-bc50-d9e66cb109a9" providerId="ADAL" clId="{2E01EA6A-653D-44B2-AA84-5877E71740CD}" dt="2025-02-17T03:34:09.256" v="2311" actId="113"/>
        <pc:sldMkLst>
          <pc:docMk/>
          <pc:sldMk cId="2953348131" sldId="363"/>
        </pc:sldMkLst>
        <pc:spChg chg="add mod ord">
          <ac:chgData name="Melissa Ryan" userId="169f3ad4-a1c1-4d4c-bc50-d9e66cb109a9" providerId="ADAL" clId="{2E01EA6A-653D-44B2-AA84-5877E71740CD}" dt="2025-02-17T03:34:09.256" v="2311" actId="113"/>
          <ac:spMkLst>
            <pc:docMk/>
            <pc:sldMk cId="2953348131" sldId="363"/>
            <ac:spMk id="6" creationId="{2F0052D6-BE12-506A-0294-09DF521E9D1E}"/>
          </ac:spMkLst>
        </pc:spChg>
        <pc:spChg chg="add mod ord">
          <ac:chgData name="Melissa Ryan" userId="169f3ad4-a1c1-4d4c-bc50-d9e66cb109a9" providerId="ADAL" clId="{2E01EA6A-653D-44B2-AA84-5877E71740CD}" dt="2025-02-17T03:33:36.562" v="2309" actId="27636"/>
          <ac:spMkLst>
            <pc:docMk/>
            <pc:sldMk cId="2953348131" sldId="363"/>
            <ac:spMk id="7" creationId="{14EBBA25-0C94-63F2-F3CA-F77CF66EE28D}"/>
          </ac:spMkLst>
        </pc:spChg>
        <pc:picChg chg="add mod">
          <ac:chgData name="Melissa Ryan" userId="169f3ad4-a1c1-4d4c-bc50-d9e66cb109a9" providerId="ADAL" clId="{2E01EA6A-653D-44B2-AA84-5877E71740CD}" dt="2025-02-17T03:33:26.755" v="2305" actId="1076"/>
          <ac:picMkLst>
            <pc:docMk/>
            <pc:sldMk cId="2953348131" sldId="363"/>
            <ac:picMk id="8" creationId="{0194217E-885D-5A43-1147-88EA5687778F}"/>
          </ac:picMkLst>
        </pc:picChg>
      </pc:sldChg>
      <pc:sldChg chg="add del ord">
        <pc:chgData name="Melissa Ryan" userId="169f3ad4-a1c1-4d4c-bc50-d9e66cb109a9" providerId="ADAL" clId="{2E01EA6A-653D-44B2-AA84-5877E71740CD}" dt="2025-02-17T03:54:17.695" v="2809" actId="2696"/>
        <pc:sldMkLst>
          <pc:docMk/>
          <pc:sldMk cId="1507977075" sldId="364"/>
        </pc:sldMkLst>
      </pc:sldChg>
      <pc:sldChg chg="addSp modSp add mod ord">
        <pc:chgData name="Melissa Ryan" userId="169f3ad4-a1c1-4d4c-bc50-d9e66cb109a9" providerId="ADAL" clId="{2E01EA6A-653D-44B2-AA84-5877E71740CD}" dt="2025-02-17T03:48:00.016" v="2496" actId="14100"/>
        <pc:sldMkLst>
          <pc:docMk/>
          <pc:sldMk cId="3204389697" sldId="365"/>
        </pc:sldMkLst>
        <pc:spChg chg="mod">
          <ac:chgData name="Melissa Ryan" userId="169f3ad4-a1c1-4d4c-bc50-d9e66cb109a9" providerId="ADAL" clId="{2E01EA6A-653D-44B2-AA84-5877E71740CD}" dt="2025-02-17T03:47:30.985" v="2493" actId="14100"/>
          <ac:spMkLst>
            <pc:docMk/>
            <pc:sldMk cId="3204389697" sldId="365"/>
            <ac:spMk id="3" creationId="{7EF831E5-C29F-3702-BC92-8870C8DA5A85}"/>
          </ac:spMkLst>
        </pc:spChg>
        <pc:picChg chg="add mod">
          <ac:chgData name="Melissa Ryan" userId="169f3ad4-a1c1-4d4c-bc50-d9e66cb109a9" providerId="ADAL" clId="{2E01EA6A-653D-44B2-AA84-5877E71740CD}" dt="2025-02-17T03:48:00.016" v="2496" actId="14100"/>
          <ac:picMkLst>
            <pc:docMk/>
            <pc:sldMk cId="3204389697" sldId="365"/>
            <ac:picMk id="26" creationId="{F12C886A-E583-2B72-24CE-612C5F8EB68C}"/>
          </ac:picMkLst>
        </pc:picChg>
      </pc:sldChg>
      <pc:sldChg chg="add del ord">
        <pc:chgData name="Melissa Ryan" userId="169f3ad4-a1c1-4d4c-bc50-d9e66cb109a9" providerId="ADAL" clId="{2E01EA6A-653D-44B2-AA84-5877E71740CD}" dt="2025-02-17T03:52:52.467" v="2806" actId="2696"/>
        <pc:sldMkLst>
          <pc:docMk/>
          <pc:sldMk cId="2632830896" sldId="366"/>
        </pc:sldMkLst>
      </pc:sldChg>
      <pc:sldChg chg="add del ord">
        <pc:chgData name="Melissa Ryan" userId="169f3ad4-a1c1-4d4c-bc50-d9e66cb109a9" providerId="ADAL" clId="{2E01EA6A-653D-44B2-AA84-5877E71740CD}" dt="2025-02-17T03:53:23.926" v="2807" actId="2696"/>
        <pc:sldMkLst>
          <pc:docMk/>
          <pc:sldMk cId="1682884110" sldId="367"/>
        </pc:sldMkLst>
      </pc:sldChg>
      <pc:sldChg chg="modSp add mod">
        <pc:chgData name="Melissa Ryan" userId="169f3ad4-a1c1-4d4c-bc50-d9e66cb109a9" providerId="ADAL" clId="{2E01EA6A-653D-44B2-AA84-5877E71740CD}" dt="2025-02-17T03:52:07.588" v="2680" actId="20577"/>
        <pc:sldMkLst>
          <pc:docMk/>
          <pc:sldMk cId="4165132682" sldId="368"/>
        </pc:sldMkLst>
      </pc:sldChg>
      <pc:sldChg chg="delSp modSp add mod">
        <pc:chgData name="Melissa Ryan" userId="169f3ad4-a1c1-4d4c-bc50-d9e66cb109a9" providerId="ADAL" clId="{2E01EA6A-653D-44B2-AA84-5877E71740CD}" dt="2025-02-27T00:10:31.584" v="2946" actId="20577"/>
        <pc:sldMkLst>
          <pc:docMk/>
          <pc:sldMk cId="3050811078" sldId="369"/>
        </pc:sldMkLst>
        <pc:spChg chg="mod">
          <ac:chgData name="Melissa Ryan" userId="169f3ad4-a1c1-4d4c-bc50-d9e66cb109a9" providerId="ADAL" clId="{2E01EA6A-653D-44B2-AA84-5877E71740CD}" dt="2025-02-27T00:10:31.584" v="2946" actId="20577"/>
          <ac:spMkLst>
            <pc:docMk/>
            <pc:sldMk cId="3050811078" sldId="369"/>
            <ac:spMk id="3" creationId="{DA7D92B5-FED9-1362-311E-A2AF9B96AE75}"/>
          </ac:spMkLst>
        </pc:spChg>
      </pc:sldChg>
    </pc:docChg>
  </pc:docChgLst>
  <pc:docChgLst>
    <pc:chgData name="Melissa Ryan" userId="169f3ad4-a1c1-4d4c-bc50-d9e66cb109a9" providerId="ADAL" clId="{4B72CAC3-5B26-4F2A-AC92-7AF065626B6E}"/>
    <pc:docChg chg="delSld">
      <pc:chgData name="Melissa Ryan" userId="169f3ad4-a1c1-4d4c-bc50-d9e66cb109a9" providerId="ADAL" clId="{4B72CAC3-5B26-4F2A-AC92-7AF065626B6E}" dt="2025-03-21T01:58:51.524" v="1" actId="2696"/>
      <pc:docMkLst>
        <pc:docMk/>
      </pc:docMkLst>
      <pc:sldChg chg="del">
        <pc:chgData name="Melissa Ryan" userId="169f3ad4-a1c1-4d4c-bc50-d9e66cb109a9" providerId="ADAL" clId="{4B72CAC3-5B26-4F2A-AC92-7AF065626B6E}" dt="2025-03-21T01:57:38.207" v="0" actId="2696"/>
        <pc:sldMkLst>
          <pc:docMk/>
          <pc:sldMk cId="4165132682" sldId="368"/>
        </pc:sldMkLst>
      </pc:sldChg>
      <pc:sldChg chg="del">
        <pc:chgData name="Melissa Ryan" userId="169f3ad4-a1c1-4d4c-bc50-d9e66cb109a9" providerId="ADAL" clId="{4B72CAC3-5B26-4F2A-AC92-7AF065626B6E}" dt="2025-03-21T01:58:51.524" v="1" actId="2696"/>
        <pc:sldMkLst>
          <pc:docMk/>
          <pc:sldMk cId="3050811078"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AU"/>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C8BEA9BE-0EA2-4C3D-9022-BB0B55D2584F}" type="datetimeFigureOut">
              <a:rPr lang="en-AU" smtClean="0"/>
              <a:t>21/03/2025</a:t>
            </a:fld>
            <a:endParaRPr lang="en-AU"/>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AU"/>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AU"/>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C812324F-C885-463E-9AEC-A104E6AB25BE}" type="slidenum">
              <a:rPr lang="en-AU" smtClean="0"/>
              <a:t>‹#›</a:t>
            </a:fld>
            <a:endParaRPr lang="en-AU"/>
          </a:p>
        </p:txBody>
      </p:sp>
    </p:spTree>
    <p:extLst>
      <p:ext uri="{BB962C8B-B14F-4D97-AF65-F5344CB8AC3E}">
        <p14:creationId xmlns:p14="http://schemas.microsoft.com/office/powerpoint/2010/main" val="87060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245CC2-76AC-4ECF-8C20-7753789224DD}" type="slidenum">
              <a:rPr lang="en-AU" smtClean="0"/>
              <a:t>1</a:t>
            </a:fld>
            <a:endParaRPr lang="en-AU"/>
          </a:p>
        </p:txBody>
      </p:sp>
    </p:spTree>
    <p:extLst>
      <p:ext uri="{BB962C8B-B14F-4D97-AF65-F5344CB8AC3E}">
        <p14:creationId xmlns:p14="http://schemas.microsoft.com/office/powerpoint/2010/main" val="131696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9952E-9C8D-5640-04EE-192F06A88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1ABC0-386B-1449-44DB-D28C5E3E9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72F40-81FF-0541-DBA2-4ED79027852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6084BF4-CE6C-EF44-2F31-4F71D7E978BF}"/>
              </a:ext>
            </a:extLst>
          </p:cNvPr>
          <p:cNvSpPr>
            <a:spLocks noGrp="1"/>
          </p:cNvSpPr>
          <p:nvPr>
            <p:ph type="sldNum" sz="quarter" idx="5"/>
          </p:nvPr>
        </p:nvSpPr>
        <p:spPr/>
        <p:txBody>
          <a:bodyPr/>
          <a:lstStyle/>
          <a:p>
            <a:fld id="{DF245CC2-76AC-4ECF-8C20-7753789224DD}" type="slidenum">
              <a:rPr lang="en-AU" smtClean="0"/>
              <a:t>11</a:t>
            </a:fld>
            <a:endParaRPr lang="en-AU"/>
          </a:p>
        </p:txBody>
      </p:sp>
    </p:spTree>
    <p:extLst>
      <p:ext uri="{BB962C8B-B14F-4D97-AF65-F5344CB8AC3E}">
        <p14:creationId xmlns:p14="http://schemas.microsoft.com/office/powerpoint/2010/main" val="353548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096E8-D3F6-4B3C-081A-597E532B4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AA1F7-EADA-1675-3DF8-D316DB13E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CBD63-16AA-F5C6-5E15-499A991DA40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16DA71C-9A73-E607-F2F1-BCB4FC987E6D}"/>
              </a:ext>
            </a:extLst>
          </p:cNvPr>
          <p:cNvSpPr>
            <a:spLocks noGrp="1"/>
          </p:cNvSpPr>
          <p:nvPr>
            <p:ph type="sldNum" sz="quarter" idx="5"/>
          </p:nvPr>
        </p:nvSpPr>
        <p:spPr/>
        <p:txBody>
          <a:bodyPr/>
          <a:lstStyle/>
          <a:p>
            <a:fld id="{DF245CC2-76AC-4ECF-8C20-7753789224DD}" type="slidenum">
              <a:rPr lang="en-AU" smtClean="0"/>
              <a:t>12</a:t>
            </a:fld>
            <a:endParaRPr lang="en-AU"/>
          </a:p>
        </p:txBody>
      </p:sp>
    </p:spTree>
    <p:extLst>
      <p:ext uri="{BB962C8B-B14F-4D97-AF65-F5344CB8AC3E}">
        <p14:creationId xmlns:p14="http://schemas.microsoft.com/office/powerpoint/2010/main" val="354109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E2205-45A9-2176-7904-57097035A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954DE-16A8-824B-5C6C-ED7D30A0A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D60A3-1D59-9DF3-5F75-0A294832FC2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A1F1DAE-C684-4206-B375-5A000296CA8F}"/>
              </a:ext>
            </a:extLst>
          </p:cNvPr>
          <p:cNvSpPr>
            <a:spLocks noGrp="1"/>
          </p:cNvSpPr>
          <p:nvPr>
            <p:ph type="sldNum" sz="quarter" idx="5"/>
          </p:nvPr>
        </p:nvSpPr>
        <p:spPr/>
        <p:txBody>
          <a:bodyPr/>
          <a:lstStyle/>
          <a:p>
            <a:fld id="{DF245CC2-76AC-4ECF-8C20-7753789224DD}" type="slidenum">
              <a:rPr lang="en-AU" smtClean="0"/>
              <a:t>13</a:t>
            </a:fld>
            <a:endParaRPr lang="en-AU"/>
          </a:p>
        </p:txBody>
      </p:sp>
    </p:spTree>
    <p:extLst>
      <p:ext uri="{BB962C8B-B14F-4D97-AF65-F5344CB8AC3E}">
        <p14:creationId xmlns:p14="http://schemas.microsoft.com/office/powerpoint/2010/main" val="2033117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2B650-2E32-8A66-FDDB-4489A03A3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005E8-077B-5ECA-CB6B-2EE74DE43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AB691-29F6-582C-5149-0DD2CC2BC6A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E8B3516-BD15-D6A0-F653-5F8C06494402}"/>
              </a:ext>
            </a:extLst>
          </p:cNvPr>
          <p:cNvSpPr>
            <a:spLocks noGrp="1"/>
          </p:cNvSpPr>
          <p:nvPr>
            <p:ph type="sldNum" sz="quarter" idx="5"/>
          </p:nvPr>
        </p:nvSpPr>
        <p:spPr/>
        <p:txBody>
          <a:bodyPr/>
          <a:lstStyle/>
          <a:p>
            <a:fld id="{DF245CC2-76AC-4ECF-8C20-7753789224DD}" type="slidenum">
              <a:rPr lang="en-AU" smtClean="0"/>
              <a:t>14</a:t>
            </a:fld>
            <a:endParaRPr lang="en-AU"/>
          </a:p>
        </p:txBody>
      </p:sp>
    </p:spTree>
    <p:extLst>
      <p:ext uri="{BB962C8B-B14F-4D97-AF65-F5344CB8AC3E}">
        <p14:creationId xmlns:p14="http://schemas.microsoft.com/office/powerpoint/2010/main" val="354146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BF68E-8C7C-751A-93CF-68DA48BA8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DA8DC-9A5F-92BE-205F-CBC92F319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8084B-FF4C-CD11-70D2-B766389D57F4}"/>
              </a:ext>
            </a:extLst>
          </p:cNvPr>
          <p:cNvSpPr>
            <a:spLocks noGrp="1"/>
          </p:cNvSpPr>
          <p:nvPr>
            <p:ph type="body" idx="1"/>
          </p:nvPr>
        </p:nvSpPr>
        <p:spPr/>
        <p:txBody>
          <a:bodyPr/>
          <a:lstStyle/>
          <a:p>
            <a:r>
              <a:rPr lang="en-AU" dirty="0"/>
              <a:t>Example Birth Notice and Enrolment Report</a:t>
            </a:r>
          </a:p>
        </p:txBody>
      </p:sp>
      <p:sp>
        <p:nvSpPr>
          <p:cNvPr id="4" name="Slide Number Placeholder 3">
            <a:extLst>
              <a:ext uri="{FF2B5EF4-FFF2-40B4-BE49-F238E27FC236}">
                <a16:creationId xmlns:a16="http://schemas.microsoft.com/office/drawing/2014/main" id="{28900FFC-7EED-9D55-2E3E-CAF85003A53B}"/>
              </a:ext>
            </a:extLst>
          </p:cNvPr>
          <p:cNvSpPr>
            <a:spLocks noGrp="1"/>
          </p:cNvSpPr>
          <p:nvPr>
            <p:ph type="sldNum" sz="quarter" idx="5"/>
          </p:nvPr>
        </p:nvSpPr>
        <p:spPr/>
        <p:txBody>
          <a:bodyPr/>
          <a:lstStyle/>
          <a:p>
            <a:fld id="{DF245CC2-76AC-4ECF-8C20-7753789224DD}" type="slidenum">
              <a:rPr lang="en-AU" smtClean="0"/>
              <a:t>15</a:t>
            </a:fld>
            <a:endParaRPr lang="en-AU"/>
          </a:p>
        </p:txBody>
      </p:sp>
    </p:spTree>
    <p:extLst>
      <p:ext uri="{BB962C8B-B14F-4D97-AF65-F5344CB8AC3E}">
        <p14:creationId xmlns:p14="http://schemas.microsoft.com/office/powerpoint/2010/main" val="274729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93D6A-350C-48F0-ECE6-1D774E728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E56CE-E063-2434-26E3-26C928F9D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6C7BB-2DAE-5EAA-532C-94DA03793129}"/>
              </a:ext>
            </a:extLst>
          </p:cNvPr>
          <p:cNvSpPr>
            <a:spLocks noGrp="1"/>
          </p:cNvSpPr>
          <p:nvPr>
            <p:ph type="body" idx="1"/>
          </p:nvPr>
        </p:nvSpPr>
        <p:spPr/>
        <p:txBody>
          <a:bodyPr/>
          <a:lstStyle/>
          <a:p>
            <a:r>
              <a:rPr lang="en-AU" dirty="0"/>
              <a:t>Example Birth Notice and Enrolment Report</a:t>
            </a:r>
          </a:p>
        </p:txBody>
      </p:sp>
      <p:sp>
        <p:nvSpPr>
          <p:cNvPr id="4" name="Slide Number Placeholder 3">
            <a:extLst>
              <a:ext uri="{FF2B5EF4-FFF2-40B4-BE49-F238E27FC236}">
                <a16:creationId xmlns:a16="http://schemas.microsoft.com/office/drawing/2014/main" id="{DB3CF267-5968-8BEE-0848-8A764C1DDD72}"/>
              </a:ext>
            </a:extLst>
          </p:cNvPr>
          <p:cNvSpPr>
            <a:spLocks noGrp="1"/>
          </p:cNvSpPr>
          <p:nvPr>
            <p:ph type="sldNum" sz="quarter" idx="5"/>
          </p:nvPr>
        </p:nvSpPr>
        <p:spPr/>
        <p:txBody>
          <a:bodyPr/>
          <a:lstStyle/>
          <a:p>
            <a:fld id="{DF245CC2-76AC-4ECF-8C20-7753789224DD}" type="slidenum">
              <a:rPr lang="en-AU" smtClean="0"/>
              <a:t>16</a:t>
            </a:fld>
            <a:endParaRPr lang="en-AU"/>
          </a:p>
        </p:txBody>
      </p:sp>
    </p:spTree>
    <p:extLst>
      <p:ext uri="{BB962C8B-B14F-4D97-AF65-F5344CB8AC3E}">
        <p14:creationId xmlns:p14="http://schemas.microsoft.com/office/powerpoint/2010/main" val="375249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FFBEE-E346-0BC0-F8BF-3C87C2946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7A8EE-CCBB-9737-DCAA-8A62EEA9D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57FE9-FDEA-9A58-3B18-BF7924B5B50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F049F6-C614-66FE-B5FB-F32AAA60316D}"/>
              </a:ext>
            </a:extLst>
          </p:cNvPr>
          <p:cNvSpPr>
            <a:spLocks noGrp="1"/>
          </p:cNvSpPr>
          <p:nvPr>
            <p:ph type="sldNum" sz="quarter" idx="5"/>
          </p:nvPr>
        </p:nvSpPr>
        <p:spPr/>
        <p:txBody>
          <a:bodyPr/>
          <a:lstStyle/>
          <a:p>
            <a:fld id="{DF245CC2-76AC-4ECF-8C20-7753789224DD}" type="slidenum">
              <a:rPr lang="en-AU" smtClean="0"/>
              <a:t>17</a:t>
            </a:fld>
            <a:endParaRPr lang="en-AU"/>
          </a:p>
        </p:txBody>
      </p:sp>
    </p:spTree>
    <p:extLst>
      <p:ext uri="{BB962C8B-B14F-4D97-AF65-F5344CB8AC3E}">
        <p14:creationId xmlns:p14="http://schemas.microsoft.com/office/powerpoint/2010/main" val="232789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18</a:t>
            </a:fld>
            <a:endParaRPr lang="en-AU"/>
          </a:p>
        </p:txBody>
      </p:sp>
    </p:spTree>
    <p:extLst>
      <p:ext uri="{BB962C8B-B14F-4D97-AF65-F5344CB8AC3E}">
        <p14:creationId xmlns:p14="http://schemas.microsoft.com/office/powerpoint/2010/main" val="3750273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47BDE-ACD2-4359-3348-7EB3A2F2C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52D13-0F07-E349-E92C-85EF89D57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886CF-F18C-598E-6A12-F86EDC97E5D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C6A35AC-0DD8-CEA9-B462-A186081360F6}"/>
              </a:ext>
            </a:extLst>
          </p:cNvPr>
          <p:cNvSpPr>
            <a:spLocks noGrp="1"/>
          </p:cNvSpPr>
          <p:nvPr>
            <p:ph type="sldNum" sz="quarter" idx="5"/>
          </p:nvPr>
        </p:nvSpPr>
        <p:spPr/>
        <p:txBody>
          <a:bodyPr/>
          <a:lstStyle/>
          <a:p>
            <a:fld id="{DF245CC2-76AC-4ECF-8C20-7753789224DD}" type="slidenum">
              <a:rPr lang="en-AU" smtClean="0"/>
              <a:t>19</a:t>
            </a:fld>
            <a:endParaRPr lang="en-AU"/>
          </a:p>
        </p:txBody>
      </p:sp>
    </p:spTree>
    <p:extLst>
      <p:ext uri="{BB962C8B-B14F-4D97-AF65-F5344CB8AC3E}">
        <p14:creationId xmlns:p14="http://schemas.microsoft.com/office/powerpoint/2010/main" val="69753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D936D-E9C6-2EDA-9856-C2098E5E0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10B1F-55A5-2F64-7627-1FAFA8420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3F5F0-FA87-D8C2-C191-FFCCFAB5FE8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08BA4AB-625B-FB72-4A25-88F0F34C760D}"/>
              </a:ext>
            </a:extLst>
          </p:cNvPr>
          <p:cNvSpPr>
            <a:spLocks noGrp="1"/>
          </p:cNvSpPr>
          <p:nvPr>
            <p:ph type="sldNum" sz="quarter" idx="5"/>
          </p:nvPr>
        </p:nvSpPr>
        <p:spPr/>
        <p:txBody>
          <a:bodyPr/>
          <a:lstStyle/>
          <a:p>
            <a:fld id="{DF245CC2-76AC-4ECF-8C20-7753789224DD}" type="slidenum">
              <a:rPr lang="en-AU" smtClean="0"/>
              <a:t>20</a:t>
            </a:fld>
            <a:endParaRPr lang="en-AU"/>
          </a:p>
        </p:txBody>
      </p:sp>
    </p:spTree>
    <p:extLst>
      <p:ext uri="{BB962C8B-B14F-4D97-AF65-F5344CB8AC3E}">
        <p14:creationId xmlns:p14="http://schemas.microsoft.com/office/powerpoint/2010/main" val="44758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99B28-42CA-F291-2649-CC81FF9FD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D56A1-1114-FD4F-3BF7-65AD1B3B2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8B051-2A77-DEAB-49EF-BA85822E894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7D67C55-8CE3-32AA-250A-3BE219EC14B6}"/>
              </a:ext>
            </a:extLst>
          </p:cNvPr>
          <p:cNvSpPr>
            <a:spLocks noGrp="1"/>
          </p:cNvSpPr>
          <p:nvPr>
            <p:ph type="sldNum" sz="quarter" idx="5"/>
          </p:nvPr>
        </p:nvSpPr>
        <p:spPr/>
        <p:txBody>
          <a:bodyPr/>
          <a:lstStyle/>
          <a:p>
            <a:fld id="{DF245CC2-76AC-4ECF-8C20-7753789224DD}" type="slidenum">
              <a:rPr lang="en-AU" smtClean="0"/>
              <a:t>3</a:t>
            </a:fld>
            <a:endParaRPr lang="en-AU"/>
          </a:p>
        </p:txBody>
      </p:sp>
    </p:spTree>
    <p:extLst>
      <p:ext uri="{BB962C8B-B14F-4D97-AF65-F5344CB8AC3E}">
        <p14:creationId xmlns:p14="http://schemas.microsoft.com/office/powerpoint/2010/main" val="181607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612A0-8109-8F30-3B88-E2EF1FA75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5CE15-ECD5-BDC2-DCE8-CBB84CE5A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C063E-A96B-4674-1208-517191DDB05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7AA82DA-6C64-704B-8627-6BDB8CE0A23B}"/>
              </a:ext>
            </a:extLst>
          </p:cNvPr>
          <p:cNvSpPr>
            <a:spLocks noGrp="1"/>
          </p:cNvSpPr>
          <p:nvPr>
            <p:ph type="sldNum" sz="quarter" idx="5"/>
          </p:nvPr>
        </p:nvSpPr>
        <p:spPr/>
        <p:txBody>
          <a:bodyPr/>
          <a:lstStyle/>
          <a:p>
            <a:fld id="{DF245CC2-76AC-4ECF-8C20-7753789224DD}" type="slidenum">
              <a:rPr lang="en-AU" smtClean="0"/>
              <a:t>4</a:t>
            </a:fld>
            <a:endParaRPr lang="en-AU"/>
          </a:p>
        </p:txBody>
      </p:sp>
    </p:spTree>
    <p:extLst>
      <p:ext uri="{BB962C8B-B14F-4D97-AF65-F5344CB8AC3E}">
        <p14:creationId xmlns:p14="http://schemas.microsoft.com/office/powerpoint/2010/main" val="108718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35B4C-4E64-A262-234C-E06DE1274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D44DE-1940-4527-E967-E53623A91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E92C6-BE58-75D2-9CE1-56501F2AC9E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73B072E-FBAF-E42B-EC2C-010687206DE2}"/>
              </a:ext>
            </a:extLst>
          </p:cNvPr>
          <p:cNvSpPr>
            <a:spLocks noGrp="1"/>
          </p:cNvSpPr>
          <p:nvPr>
            <p:ph type="sldNum" sz="quarter" idx="5"/>
          </p:nvPr>
        </p:nvSpPr>
        <p:spPr/>
        <p:txBody>
          <a:bodyPr/>
          <a:lstStyle/>
          <a:p>
            <a:fld id="{DF245CC2-76AC-4ECF-8C20-7753789224DD}" type="slidenum">
              <a:rPr lang="en-AU" smtClean="0"/>
              <a:t>5</a:t>
            </a:fld>
            <a:endParaRPr lang="en-AU"/>
          </a:p>
        </p:txBody>
      </p:sp>
    </p:spTree>
    <p:extLst>
      <p:ext uri="{BB962C8B-B14F-4D97-AF65-F5344CB8AC3E}">
        <p14:creationId xmlns:p14="http://schemas.microsoft.com/office/powerpoint/2010/main" val="147498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D164-53E0-4CD4-56CC-ED520BABD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D3187-EDA1-F79B-C9F9-1CCB0F6A0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EE20E-952E-DBF2-6467-FEF094A4C39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6FB4131-FF41-EBC7-6CC3-4B9CA831F5C2}"/>
              </a:ext>
            </a:extLst>
          </p:cNvPr>
          <p:cNvSpPr>
            <a:spLocks noGrp="1"/>
          </p:cNvSpPr>
          <p:nvPr>
            <p:ph type="sldNum" sz="quarter" idx="5"/>
          </p:nvPr>
        </p:nvSpPr>
        <p:spPr/>
        <p:txBody>
          <a:bodyPr/>
          <a:lstStyle/>
          <a:p>
            <a:fld id="{DF245CC2-76AC-4ECF-8C20-7753789224DD}" type="slidenum">
              <a:rPr lang="en-AU" smtClean="0"/>
              <a:t>6</a:t>
            </a:fld>
            <a:endParaRPr lang="en-AU"/>
          </a:p>
        </p:txBody>
      </p:sp>
    </p:spTree>
    <p:extLst>
      <p:ext uri="{BB962C8B-B14F-4D97-AF65-F5344CB8AC3E}">
        <p14:creationId xmlns:p14="http://schemas.microsoft.com/office/powerpoint/2010/main" val="428107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7BD4-CBA3-FB9B-54C6-735621435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7207B-F796-3B84-8CB5-8F2E5C5AC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E251E-6115-3220-6FD5-FF6D5317D5F9}"/>
              </a:ext>
            </a:extLst>
          </p:cNvPr>
          <p:cNvSpPr>
            <a:spLocks noGrp="1"/>
          </p:cNvSpPr>
          <p:nvPr>
            <p:ph type="body" idx="1"/>
          </p:nvPr>
        </p:nvSpPr>
        <p:spPr/>
        <p:txBody>
          <a:bodyPr/>
          <a:lstStyle/>
          <a:p>
            <a:pPr defTabSz="931042">
              <a:defRPr/>
            </a:pPr>
            <a:r>
              <a:rPr lang="en-US" dirty="0"/>
              <a:t>A history of addresses can help to identify the right CDIS record</a:t>
            </a:r>
            <a:endParaRPr lang="en-AU" dirty="0"/>
          </a:p>
          <a:p>
            <a:endParaRPr lang="en-AU" dirty="0"/>
          </a:p>
        </p:txBody>
      </p:sp>
      <p:sp>
        <p:nvSpPr>
          <p:cNvPr id="4" name="Slide Number Placeholder 3">
            <a:extLst>
              <a:ext uri="{FF2B5EF4-FFF2-40B4-BE49-F238E27FC236}">
                <a16:creationId xmlns:a16="http://schemas.microsoft.com/office/drawing/2014/main" id="{1B36201D-460D-116B-88C9-EECA28EC3ABA}"/>
              </a:ext>
            </a:extLst>
          </p:cNvPr>
          <p:cNvSpPr>
            <a:spLocks noGrp="1"/>
          </p:cNvSpPr>
          <p:nvPr>
            <p:ph type="sldNum" sz="quarter" idx="5"/>
          </p:nvPr>
        </p:nvSpPr>
        <p:spPr/>
        <p:txBody>
          <a:bodyPr/>
          <a:lstStyle/>
          <a:p>
            <a:fld id="{DF245CC2-76AC-4ECF-8C20-7753789224DD}" type="slidenum">
              <a:rPr lang="en-AU" smtClean="0"/>
              <a:t>7</a:t>
            </a:fld>
            <a:endParaRPr lang="en-AU"/>
          </a:p>
        </p:txBody>
      </p:sp>
    </p:spTree>
    <p:extLst>
      <p:ext uri="{BB962C8B-B14F-4D97-AF65-F5344CB8AC3E}">
        <p14:creationId xmlns:p14="http://schemas.microsoft.com/office/powerpoint/2010/main" val="172307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89C58-24E8-73A2-258B-AACE7FE67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2EA8F-67AE-718C-A510-7BDC646B0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3AA23-6AFE-B5E9-5B5C-9F2ACC727749}"/>
              </a:ext>
            </a:extLst>
          </p:cNvPr>
          <p:cNvSpPr>
            <a:spLocks noGrp="1"/>
          </p:cNvSpPr>
          <p:nvPr>
            <p:ph type="body" idx="1"/>
          </p:nvPr>
        </p:nvSpPr>
        <p:spPr/>
        <p:txBody>
          <a:bodyPr/>
          <a:lstStyle/>
          <a:p>
            <a:r>
              <a:rPr lang="en-AU" dirty="0"/>
              <a:t>Careful note should be taken when transferring</a:t>
            </a:r>
            <a:r>
              <a:rPr lang="en-AU" baseline="0" dirty="0"/>
              <a:t> adults  that have a current enrolment in an Enhanced or S&amp;S program as these programs will be closed and information can get lost  when transferred. </a:t>
            </a:r>
          </a:p>
          <a:p>
            <a:r>
              <a:rPr lang="en-AU" baseline="0" dirty="0"/>
              <a:t>Cut and Paste the Program information into the comments before transfer of the record.</a:t>
            </a:r>
          </a:p>
          <a:p>
            <a:r>
              <a:rPr lang="en-AU" baseline="0" dirty="0"/>
              <a:t>Best practice would be to have the MCH team leader contact the relevant council prior to transfer. </a:t>
            </a:r>
          </a:p>
          <a:p>
            <a:r>
              <a:rPr lang="en-AU" baseline="0" dirty="0"/>
              <a:t>Best Practice is to always pull histories, never “push” or transfer a file away from your council.</a:t>
            </a:r>
            <a:endParaRPr lang="en-AU" dirty="0"/>
          </a:p>
          <a:p>
            <a:endParaRPr lang="en-AU" dirty="0"/>
          </a:p>
        </p:txBody>
      </p:sp>
      <p:sp>
        <p:nvSpPr>
          <p:cNvPr id="4" name="Slide Number Placeholder 3">
            <a:extLst>
              <a:ext uri="{FF2B5EF4-FFF2-40B4-BE49-F238E27FC236}">
                <a16:creationId xmlns:a16="http://schemas.microsoft.com/office/drawing/2014/main" id="{A4A54FA0-D533-F11D-8546-24802EF0C8ED}"/>
              </a:ext>
            </a:extLst>
          </p:cNvPr>
          <p:cNvSpPr>
            <a:spLocks noGrp="1"/>
          </p:cNvSpPr>
          <p:nvPr>
            <p:ph type="sldNum" sz="quarter" idx="5"/>
          </p:nvPr>
        </p:nvSpPr>
        <p:spPr/>
        <p:txBody>
          <a:bodyPr/>
          <a:lstStyle/>
          <a:p>
            <a:fld id="{DF245CC2-76AC-4ECF-8C20-7753789224DD}" type="slidenum">
              <a:rPr lang="en-AU" smtClean="0"/>
              <a:t>8</a:t>
            </a:fld>
            <a:endParaRPr lang="en-AU"/>
          </a:p>
        </p:txBody>
      </p:sp>
    </p:spTree>
    <p:extLst>
      <p:ext uri="{BB962C8B-B14F-4D97-AF65-F5344CB8AC3E}">
        <p14:creationId xmlns:p14="http://schemas.microsoft.com/office/powerpoint/2010/main" val="54020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93866-25AD-7941-D1D9-F4D3D84B0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BCD27-212A-37D9-A86C-2BEB6D969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0B93F-2163-2AC2-917C-3118CA7C040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8CCC5E7-BE6C-555A-2EDA-8B632EC33FC7}"/>
              </a:ext>
            </a:extLst>
          </p:cNvPr>
          <p:cNvSpPr>
            <a:spLocks noGrp="1"/>
          </p:cNvSpPr>
          <p:nvPr>
            <p:ph type="sldNum" sz="quarter" idx="5"/>
          </p:nvPr>
        </p:nvSpPr>
        <p:spPr/>
        <p:txBody>
          <a:bodyPr/>
          <a:lstStyle/>
          <a:p>
            <a:fld id="{DF245CC2-76AC-4ECF-8C20-7753789224DD}" type="slidenum">
              <a:rPr lang="en-AU" smtClean="0"/>
              <a:t>9</a:t>
            </a:fld>
            <a:endParaRPr lang="en-AU"/>
          </a:p>
        </p:txBody>
      </p:sp>
    </p:spTree>
    <p:extLst>
      <p:ext uri="{BB962C8B-B14F-4D97-AF65-F5344CB8AC3E}">
        <p14:creationId xmlns:p14="http://schemas.microsoft.com/office/powerpoint/2010/main" val="424500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EB72-3859-B224-486A-CC11308B1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44B09-7985-173E-3350-7D2231D13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97344-7A2F-F8F0-11F5-9AD448A6959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0DF3955-B5DA-267D-4B74-7505320BC2F0}"/>
              </a:ext>
            </a:extLst>
          </p:cNvPr>
          <p:cNvSpPr>
            <a:spLocks noGrp="1"/>
          </p:cNvSpPr>
          <p:nvPr>
            <p:ph type="sldNum" sz="quarter" idx="5"/>
          </p:nvPr>
        </p:nvSpPr>
        <p:spPr/>
        <p:txBody>
          <a:bodyPr/>
          <a:lstStyle/>
          <a:p>
            <a:fld id="{DF245CC2-76AC-4ECF-8C20-7753789224DD}" type="slidenum">
              <a:rPr lang="en-AU" smtClean="0"/>
              <a:t>10</a:t>
            </a:fld>
            <a:endParaRPr lang="en-AU"/>
          </a:p>
        </p:txBody>
      </p:sp>
    </p:spTree>
    <p:extLst>
      <p:ext uri="{BB962C8B-B14F-4D97-AF65-F5344CB8AC3E}">
        <p14:creationId xmlns:p14="http://schemas.microsoft.com/office/powerpoint/2010/main" val="114136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A694-4E8F-B8AF-D713-F2E42720D8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DF018B2-0F41-70BC-6195-0EB43A8BF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4F7B25C-C597-3D59-306F-114E36D35C04}"/>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5" name="Footer Placeholder 4">
            <a:extLst>
              <a:ext uri="{FF2B5EF4-FFF2-40B4-BE49-F238E27FC236}">
                <a16:creationId xmlns:a16="http://schemas.microsoft.com/office/drawing/2014/main" id="{0A6893C0-C180-AA03-5938-D545A468F8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3EFC88-D3F6-A266-539D-867F8FFD2B1B}"/>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218808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2846-294C-E315-46D6-EF7CB806655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61F1C5-3AFB-5C14-E291-06BF696F4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E94127D-8155-3EAF-F2AF-F9BBF35AFA86}"/>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5" name="Footer Placeholder 4">
            <a:extLst>
              <a:ext uri="{FF2B5EF4-FFF2-40B4-BE49-F238E27FC236}">
                <a16:creationId xmlns:a16="http://schemas.microsoft.com/office/drawing/2014/main" id="{3B433AF0-6F4B-DE54-5872-295C27828F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DC49A5-63E3-B631-73B4-55FCFC3BD5C6}"/>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263881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D3C8B-A8F1-659F-1E34-F2610C51FF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2DAC444-B83E-16A3-6683-E34E7FC2D1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91F203-DA84-33AF-FE1D-681D5682C3A0}"/>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5" name="Footer Placeholder 4">
            <a:extLst>
              <a:ext uri="{FF2B5EF4-FFF2-40B4-BE49-F238E27FC236}">
                <a16:creationId xmlns:a16="http://schemas.microsoft.com/office/drawing/2014/main" id="{0816532D-BC7E-71E7-1EF2-E22FB93ADA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BC9B65-22AF-02C9-1A00-8E3F8FBFBB1D}"/>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240313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D189-881D-1937-2A12-EB7EA635E7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4E2CEC8-D594-9639-E00D-1571B424AA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841EB1-1BC1-692D-F77E-1A4197C31CDF}"/>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5" name="Footer Placeholder 4">
            <a:extLst>
              <a:ext uri="{FF2B5EF4-FFF2-40B4-BE49-F238E27FC236}">
                <a16:creationId xmlns:a16="http://schemas.microsoft.com/office/drawing/2014/main" id="{FA4DE60E-2AEC-417B-351E-C64A53FDC8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27761B-75AF-4BD1-B32D-6A97CEE941DC}"/>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23863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B36F-064B-4869-9401-CA5D04C7B2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D5B1D66-D18F-8DE0-A54D-110486AB36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1064BD-6ABE-3CEC-6D80-FDE34348FC19}"/>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5" name="Footer Placeholder 4">
            <a:extLst>
              <a:ext uri="{FF2B5EF4-FFF2-40B4-BE49-F238E27FC236}">
                <a16:creationId xmlns:a16="http://schemas.microsoft.com/office/drawing/2014/main" id="{498C9987-51A6-B901-8F29-69090989B3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6D2739-5054-10EF-F3D7-7A9F68D52889}"/>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376965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B83A-9991-BF7C-1CDF-D0A0FB567E3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768FEBC-937B-3656-5EF7-B8C29F7611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C19F301-ACC9-64B4-8124-902F5D75A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ECA28D4-F7C2-F85F-9F8C-FEB12101715A}"/>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6" name="Footer Placeholder 5">
            <a:extLst>
              <a:ext uri="{FF2B5EF4-FFF2-40B4-BE49-F238E27FC236}">
                <a16:creationId xmlns:a16="http://schemas.microsoft.com/office/drawing/2014/main" id="{AFD39A70-F438-C6B7-B368-14B4B813320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234AC5-7207-2B5E-2044-B9BC05141188}"/>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354417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E40E-5474-7E19-0C1D-36A693092FA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FAEB3B9-F502-AFEA-97CD-C2E181D4B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28D62F-4BC9-B819-9596-641F14C9CF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08574EF-E3A6-15E9-A03C-FC5077510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189B0-E85B-43D6-3A7C-0FE65C9B6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83D66F7-88CE-D1E2-4610-5F7ED4229407}"/>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8" name="Footer Placeholder 7">
            <a:extLst>
              <a:ext uri="{FF2B5EF4-FFF2-40B4-BE49-F238E27FC236}">
                <a16:creationId xmlns:a16="http://schemas.microsoft.com/office/drawing/2014/main" id="{C53155EB-DA98-EF15-482B-229E0032858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3DD5032-4D0D-522C-EFF6-BBFDBA5C8C80}"/>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288218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67BE-2C95-F041-39FD-0B41BA5F043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2C13A28-2994-5D78-0542-BC36ACAB5A3E}"/>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4" name="Footer Placeholder 3">
            <a:extLst>
              <a:ext uri="{FF2B5EF4-FFF2-40B4-BE49-F238E27FC236}">
                <a16:creationId xmlns:a16="http://schemas.microsoft.com/office/drawing/2014/main" id="{DEEC8CD9-FD0F-E084-BC3A-610CE2D35A9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3FDCFDB-F301-B4DD-2168-E5E850B200ED}"/>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78308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7CB751-EA75-8863-B7E0-88122B3B19E6}"/>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3" name="Footer Placeholder 2">
            <a:extLst>
              <a:ext uri="{FF2B5EF4-FFF2-40B4-BE49-F238E27FC236}">
                <a16:creationId xmlns:a16="http://schemas.microsoft.com/office/drawing/2014/main" id="{DC1BD8BC-F2C9-C321-476D-C6B03BAF56C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651CC15-8913-7B37-DB08-F27E9D618529}"/>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13232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C965-AD6E-BF11-ED4C-C9025695D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5F8B39F-BBFA-FF4F-8402-E3E4AF896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9091BDE-EEFB-BF48-FDDB-6D1C0FEE1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C54FB-6F79-7154-25E5-67C2729F4786}"/>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6" name="Footer Placeholder 5">
            <a:extLst>
              <a:ext uri="{FF2B5EF4-FFF2-40B4-BE49-F238E27FC236}">
                <a16:creationId xmlns:a16="http://schemas.microsoft.com/office/drawing/2014/main" id="{17937BFD-26F5-D85D-4935-CE8C47A77FA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2CF502E-B124-98A7-BE1A-1EDCCD785254}"/>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8150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59C7-EDA4-DBD5-A3CF-C317AD2EB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E87C4F7-4E66-D4F9-9DE6-B95BF9A23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FB3D432-3286-0A51-B6DF-C311CFCD6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99AF5-3A69-337A-CEF0-407351A56415}"/>
              </a:ext>
            </a:extLst>
          </p:cNvPr>
          <p:cNvSpPr>
            <a:spLocks noGrp="1"/>
          </p:cNvSpPr>
          <p:nvPr>
            <p:ph type="dt" sz="half" idx="10"/>
          </p:nvPr>
        </p:nvSpPr>
        <p:spPr/>
        <p:txBody>
          <a:bodyPr/>
          <a:lstStyle/>
          <a:p>
            <a:fld id="{810B8391-47FF-46EF-BA59-074CC7773DE5}" type="datetimeFigureOut">
              <a:rPr lang="en-AU" smtClean="0"/>
              <a:t>21/03/2025</a:t>
            </a:fld>
            <a:endParaRPr lang="en-AU"/>
          </a:p>
        </p:txBody>
      </p:sp>
      <p:sp>
        <p:nvSpPr>
          <p:cNvPr id="6" name="Footer Placeholder 5">
            <a:extLst>
              <a:ext uri="{FF2B5EF4-FFF2-40B4-BE49-F238E27FC236}">
                <a16:creationId xmlns:a16="http://schemas.microsoft.com/office/drawing/2014/main" id="{42DBB7D4-3AEA-27D2-8459-090F542B6B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F7E09D6-A5E3-9863-AAB1-63F832B9E2BB}"/>
              </a:ext>
            </a:extLst>
          </p:cNvPr>
          <p:cNvSpPr>
            <a:spLocks noGrp="1"/>
          </p:cNvSpPr>
          <p:nvPr>
            <p:ph type="sldNum" sz="quarter" idx="12"/>
          </p:nvPr>
        </p:nvSpPr>
        <p:spPr/>
        <p:txBody>
          <a:bodyPr/>
          <a:lstStyle/>
          <a:p>
            <a:fld id="{A1A93A87-89CF-4293-8E38-45EFA67D8B1C}" type="slidenum">
              <a:rPr lang="en-AU" smtClean="0"/>
              <a:t>‹#›</a:t>
            </a:fld>
            <a:endParaRPr lang="en-AU"/>
          </a:p>
        </p:txBody>
      </p:sp>
    </p:spTree>
    <p:extLst>
      <p:ext uri="{BB962C8B-B14F-4D97-AF65-F5344CB8AC3E}">
        <p14:creationId xmlns:p14="http://schemas.microsoft.com/office/powerpoint/2010/main" val="163648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71E73-60F7-2094-BAD2-D40A8B7B3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AD1CF71-7951-6B5C-7C82-9FFAAB2F4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D34226-8A10-5FC0-08C3-01ED184DC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0B8391-47FF-46EF-BA59-074CC7773DE5}" type="datetimeFigureOut">
              <a:rPr lang="en-AU" smtClean="0"/>
              <a:t>21/03/2025</a:t>
            </a:fld>
            <a:endParaRPr lang="en-AU"/>
          </a:p>
        </p:txBody>
      </p:sp>
      <p:sp>
        <p:nvSpPr>
          <p:cNvPr id="5" name="Footer Placeholder 4">
            <a:extLst>
              <a:ext uri="{FF2B5EF4-FFF2-40B4-BE49-F238E27FC236}">
                <a16:creationId xmlns:a16="http://schemas.microsoft.com/office/drawing/2014/main" id="{B3C1B1BE-F54F-D5BD-C095-D00C7D851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5F23B9E-D521-B3EE-A781-E771CA5018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A93A87-89CF-4293-8E38-45EFA67D8B1C}" type="slidenum">
              <a:rPr lang="en-AU" smtClean="0"/>
              <a:t>‹#›</a:t>
            </a:fld>
            <a:endParaRPr lang="en-AU"/>
          </a:p>
        </p:txBody>
      </p:sp>
    </p:spTree>
    <p:extLst>
      <p:ext uri="{BB962C8B-B14F-4D97-AF65-F5344CB8AC3E}">
        <p14:creationId xmlns:p14="http://schemas.microsoft.com/office/powerpoint/2010/main" val="9574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mailto:cdis@support.vic.gov.a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mailto:cdis@support.vic.gov.a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vimeo.com/43202148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0" y="5974543"/>
            <a:ext cx="12192000" cy="988690"/>
            <a:chOff x="0" y="-96441"/>
            <a:chExt cx="24384000" cy="1977379"/>
          </a:xfrm>
        </p:grpSpPr>
        <p:grpSp>
          <p:nvGrpSpPr>
            <p:cNvPr id="13" name="Group 13"/>
            <p:cNvGrpSpPr/>
            <p:nvPr/>
          </p:nvGrpSpPr>
          <p:grpSpPr>
            <a:xfrm>
              <a:off x="0" y="-96441"/>
              <a:ext cx="24384000" cy="1860360"/>
              <a:chOff x="0" y="-19050"/>
              <a:chExt cx="4816593" cy="367478"/>
            </a:xfrm>
          </p:grpSpPr>
          <p:sp>
            <p:nvSpPr>
              <p:cNvPr id="14" name="Freeform 14"/>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87396CD6-D117-2136-DB08-6A0E2B56794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C5DDB46-1E96-1B13-37E4-EA15DC73D4F3}"/>
              </a:ext>
            </a:extLst>
          </p:cNvPr>
          <p:cNvSpPr>
            <a:spLocks noGrp="1"/>
          </p:cNvSpPr>
          <p:nvPr>
            <p:ph type="title"/>
          </p:nvPr>
        </p:nvSpPr>
        <p:spPr/>
        <p:txBody>
          <a:bodyPr/>
          <a:lstStyle/>
          <a:p>
            <a:br>
              <a:rPr lang="en-US"/>
            </a:br>
            <a:endParaRPr lang="en-AU"/>
          </a:p>
        </p:txBody>
      </p:sp>
      <p:sp>
        <p:nvSpPr>
          <p:cNvPr id="20" name="Text Placeholder 19">
            <a:extLst>
              <a:ext uri="{FF2B5EF4-FFF2-40B4-BE49-F238E27FC236}">
                <a16:creationId xmlns:a16="http://schemas.microsoft.com/office/drawing/2014/main" id="{A4C51AFA-1D0A-1E6F-90DC-5A660D38666D}"/>
              </a:ext>
            </a:extLst>
          </p:cNvPr>
          <p:cNvSpPr>
            <a:spLocks noGrp="1"/>
          </p:cNvSpPr>
          <p:nvPr>
            <p:ph type="body" sz="half" idx="2"/>
          </p:nvPr>
        </p:nvSpPr>
        <p:spPr>
          <a:xfrm>
            <a:off x="1503158" y="3944766"/>
            <a:ext cx="9276004" cy="1924221"/>
          </a:xfrm>
        </p:spPr>
        <p:txBody>
          <a:bodyPr>
            <a:normAutofit/>
          </a:bodyPr>
          <a:lstStyle/>
          <a:p>
            <a:pPr algn="ctr"/>
            <a:endParaRPr lang="en-US" sz="2800" b="1" dirty="0">
              <a:latin typeface="Bradley Hand ITC" panose="03070402050302030203" pitchFamily="66" charset="0"/>
            </a:endParaRPr>
          </a:p>
          <a:p>
            <a:pPr algn="ctr"/>
            <a:r>
              <a:rPr lang="en-US" sz="2800" b="1" dirty="0">
                <a:latin typeface="Bradley Hand ITC" panose="03070402050302030203" pitchFamily="66" charset="0"/>
              </a:rPr>
              <a:t>CDIS User Group - Clinical</a:t>
            </a:r>
          </a:p>
          <a:p>
            <a:pPr algn="ctr"/>
            <a:r>
              <a:rPr lang="en-US" sz="2800" b="1" dirty="0">
                <a:latin typeface="Bradley Hand ITC" panose="03070402050302030203" pitchFamily="66" charset="0"/>
              </a:rPr>
              <a:t>Tuesday 11/02/2025</a:t>
            </a:r>
          </a:p>
          <a:p>
            <a:pPr algn="ctr"/>
            <a:endParaRPr lang="en-US" sz="2800" b="1" dirty="0">
              <a:latin typeface="Bradley Hand ITC" panose="03070402050302030203" pitchFamily="66" charset="0"/>
            </a:endParaRPr>
          </a:p>
        </p:txBody>
      </p:sp>
      <p:pic>
        <p:nvPicPr>
          <p:cNvPr id="3" name="Picture Placeholder 2">
            <a:extLst>
              <a:ext uri="{FF2B5EF4-FFF2-40B4-BE49-F238E27FC236}">
                <a16:creationId xmlns:a16="http://schemas.microsoft.com/office/drawing/2014/main" id="{379CDE79-1149-9C3E-29F7-49E7B7A70EC6}"/>
              </a:ext>
            </a:extLst>
          </p:cNvPr>
          <p:cNvPicPr>
            <a:picLocks noGrp="1" noChangeAspect="1"/>
          </p:cNvPicPr>
          <p:nvPr>
            <p:ph type="pic" idx="1"/>
          </p:nvPr>
        </p:nvPicPr>
        <p:blipFill rotWithShape="1">
          <a:blip r:embed="rId4"/>
          <a:srcRect l="19328" r="19328"/>
          <a:stretch/>
        </p:blipFill>
        <p:spPr>
          <a:xfrm>
            <a:off x="468230" y="275493"/>
            <a:ext cx="3216644" cy="2949488"/>
          </a:xfrm>
          <a:prstGeom prst="rect">
            <a:avLst/>
          </a:prstGeom>
        </p:spPr>
      </p:pic>
      <p:pic>
        <p:nvPicPr>
          <p:cNvPr id="4" name="Picture 3">
            <a:extLst>
              <a:ext uri="{FF2B5EF4-FFF2-40B4-BE49-F238E27FC236}">
                <a16:creationId xmlns:a16="http://schemas.microsoft.com/office/drawing/2014/main" id="{3681844B-4A71-B612-C7A7-548B6056E35A}"/>
              </a:ext>
            </a:extLst>
          </p:cNvPr>
          <p:cNvPicPr>
            <a:picLocks noChangeAspect="1"/>
          </p:cNvPicPr>
          <p:nvPr/>
        </p:nvPicPr>
        <p:blipFill rotWithShape="1">
          <a:blip r:embed="rId5"/>
          <a:srcRect r="15331"/>
          <a:stretch/>
        </p:blipFill>
        <p:spPr>
          <a:xfrm>
            <a:off x="8184749" y="353973"/>
            <a:ext cx="3652072" cy="2871008"/>
          </a:xfrm>
          <a:prstGeom prst="rect">
            <a:avLst/>
          </a:prstGeom>
        </p:spPr>
      </p:pic>
      <p:pic>
        <p:nvPicPr>
          <p:cNvPr id="1026" name="Picture 2" descr="How To Use Laptop As Monitor | HP® Tech Takes">
            <a:extLst>
              <a:ext uri="{FF2B5EF4-FFF2-40B4-BE49-F238E27FC236}">
                <a16:creationId xmlns:a16="http://schemas.microsoft.com/office/drawing/2014/main" id="{4D0D36AE-E003-268A-2D3A-A2127377C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176" y="1022317"/>
            <a:ext cx="3519948" cy="158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8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7B7B-CF5B-949D-E3D8-F7B4868B6B9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A6A027A9-46DA-B0CB-B742-F114477CF0B6}"/>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819543C0-E369-FBF2-DDCD-A6DA13BF690C}"/>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4FDEBF97-7CA4-010A-FF1E-B144626BA902}"/>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92C8E23-A9B3-CC3C-8CC9-67FE7A2597F0}"/>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085F767D-9E4B-11B4-4C13-CB630D1B67A8}"/>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47650548-F5B4-E634-22F1-E05433DAE6F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04614E10-7A9D-1D3C-24E9-5750DB0A0098}"/>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7A39CDDA-27CE-9DFD-E1DD-E4095B210F50}"/>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CF0EFAD5-59B4-D166-93DB-37FECCE95253}"/>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9554B94C-B55A-D1D8-EF04-12331561BD34}"/>
              </a:ext>
            </a:extLst>
          </p:cNvPr>
          <p:cNvSpPr>
            <a:spLocks noGrp="1"/>
          </p:cNvSpPr>
          <p:nvPr>
            <p:ph type="title"/>
          </p:nvPr>
        </p:nvSpPr>
        <p:spPr>
          <a:xfrm>
            <a:off x="947321" y="123112"/>
            <a:ext cx="3932237" cy="1108159"/>
          </a:xfrm>
        </p:spPr>
        <p:txBody>
          <a:bodyPr/>
          <a:lstStyle/>
          <a:p>
            <a:br>
              <a:rPr lang="en-US" dirty="0"/>
            </a:br>
            <a:endParaRPr lang="en-AU" dirty="0"/>
          </a:p>
        </p:txBody>
      </p:sp>
      <p:sp>
        <p:nvSpPr>
          <p:cNvPr id="3" name="TextBox 2">
            <a:extLst>
              <a:ext uri="{FF2B5EF4-FFF2-40B4-BE49-F238E27FC236}">
                <a16:creationId xmlns:a16="http://schemas.microsoft.com/office/drawing/2014/main" id="{C6F0A21D-D7D3-B7CB-4BA7-05BC5135B92F}"/>
              </a:ext>
            </a:extLst>
          </p:cNvPr>
          <p:cNvSpPr txBox="1"/>
          <p:nvPr/>
        </p:nvSpPr>
        <p:spPr>
          <a:xfrm>
            <a:off x="564985" y="371988"/>
            <a:ext cx="8959261" cy="5755422"/>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Referrals</a:t>
            </a:r>
          </a:p>
          <a:p>
            <a:r>
              <a:rPr lang="en-AU" sz="2400" dirty="0"/>
              <a:t>When searching for a referrer:</a:t>
            </a:r>
          </a:p>
          <a:p>
            <a:pPr marL="342900" indent="-342900">
              <a:buFont typeface="Arial" panose="020B0604020202020204" pitchFamily="34" charset="0"/>
              <a:buChar char="•"/>
            </a:pPr>
            <a:r>
              <a:rPr lang="en-AU" sz="2400" dirty="0"/>
              <a:t>In Organisation field, type “generic”, and click search </a:t>
            </a:r>
            <a:r>
              <a:rPr lang="en-AU" sz="1600" dirty="0"/>
              <a:t>(next slide)</a:t>
            </a:r>
          </a:p>
          <a:p>
            <a:pPr marL="342900" indent="-342900">
              <a:buFont typeface="Arial" panose="020B0604020202020204" pitchFamily="34" charset="0"/>
              <a:buChar char="•"/>
            </a:pPr>
            <a:endParaRPr lang="en-AU" sz="1600" dirty="0"/>
          </a:p>
          <a:p>
            <a:pPr marL="342900" indent="-342900">
              <a:buFont typeface="Arial" panose="020B0604020202020204" pitchFamily="34" charset="0"/>
              <a:buChar char="•"/>
            </a:pPr>
            <a:r>
              <a:rPr lang="en-AU" sz="2400" dirty="0"/>
              <a:t>A list of generic referral types will appear; choose one</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a:t>External referral should still be completed in CDIS, if the agency has their own referral form. Example description to type in text the box </a:t>
            </a:r>
            <a:r>
              <a:rPr lang="en-AU" sz="2400" i="1" dirty="0"/>
              <a:t>“See attached referral to Community Health – Speech.”</a:t>
            </a:r>
          </a:p>
          <a:p>
            <a:pPr marL="342900" indent="-342900">
              <a:buFont typeface="Arial" panose="020B0604020202020204" pitchFamily="34" charset="0"/>
              <a:buChar char="•"/>
            </a:pPr>
            <a:endParaRPr lang="en-AU" sz="2400" i="1" dirty="0"/>
          </a:p>
          <a:p>
            <a:pPr marL="342900" indent="-342900">
              <a:buFont typeface="Arial" panose="020B0604020202020204" pitchFamily="34" charset="0"/>
              <a:buChar char="•"/>
            </a:pPr>
            <a:r>
              <a:rPr lang="en-AU" sz="2400" dirty="0"/>
              <a:t>After saving the referral, the </a:t>
            </a:r>
            <a:r>
              <a:rPr lang="en-AU" sz="2400" u="sng" dirty="0"/>
              <a:t>referral Status </a:t>
            </a:r>
            <a:r>
              <a:rPr lang="en-AU" sz="2400" dirty="0"/>
              <a:t>should be updated by clinician, from </a:t>
            </a:r>
            <a:r>
              <a:rPr lang="en-AU" sz="2400" b="1" dirty="0"/>
              <a:t>Pending</a:t>
            </a:r>
            <a:r>
              <a:rPr lang="en-AU" sz="2400" dirty="0"/>
              <a:t> to </a:t>
            </a:r>
            <a:r>
              <a:rPr lang="en-AU" sz="2400" b="1" dirty="0"/>
              <a:t>Active</a:t>
            </a:r>
            <a:r>
              <a:rPr lang="en-AU" sz="2400" dirty="0"/>
              <a:t>, in the client's referral screen, and then to </a:t>
            </a:r>
            <a:r>
              <a:rPr lang="en-AU" sz="2400" b="1" dirty="0"/>
              <a:t>Completed</a:t>
            </a:r>
            <a:r>
              <a:rPr lang="en-AU" sz="2400" dirty="0"/>
              <a:t> once acknowledged (or </a:t>
            </a:r>
            <a:r>
              <a:rPr lang="en-AU" sz="2400" b="1" dirty="0"/>
              <a:t>Declined</a:t>
            </a:r>
            <a:r>
              <a:rPr lang="en-AU" sz="2400" dirty="0"/>
              <a:t> if notified by service) </a:t>
            </a:r>
          </a:p>
          <a:p>
            <a:endParaRPr lang="en-AU" sz="3200" dirty="0"/>
          </a:p>
        </p:txBody>
      </p:sp>
      <p:pic>
        <p:nvPicPr>
          <p:cNvPr id="5" name="Picture 4">
            <a:extLst>
              <a:ext uri="{FF2B5EF4-FFF2-40B4-BE49-F238E27FC236}">
                <a16:creationId xmlns:a16="http://schemas.microsoft.com/office/drawing/2014/main" id="{231C1DB9-7C95-5E95-361E-4EF50D6E4F9F}"/>
              </a:ext>
            </a:extLst>
          </p:cNvPr>
          <p:cNvPicPr>
            <a:picLocks noChangeAspect="1"/>
          </p:cNvPicPr>
          <p:nvPr/>
        </p:nvPicPr>
        <p:blipFill>
          <a:blip r:embed="rId4"/>
          <a:stretch>
            <a:fillRect/>
          </a:stretch>
        </p:blipFill>
        <p:spPr>
          <a:xfrm>
            <a:off x="9432683" y="3905241"/>
            <a:ext cx="2194332" cy="1814690"/>
          </a:xfrm>
          <a:prstGeom prst="rect">
            <a:avLst/>
          </a:prstGeom>
        </p:spPr>
      </p:pic>
    </p:spTree>
    <p:extLst>
      <p:ext uri="{BB962C8B-B14F-4D97-AF65-F5344CB8AC3E}">
        <p14:creationId xmlns:p14="http://schemas.microsoft.com/office/powerpoint/2010/main" val="428946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B047C-36E2-2695-E9A2-F14A5167829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B628A523-254A-D2BC-658E-654D937A6C6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E20C94BB-65C0-ABD9-80C0-B1861FFEC5C8}"/>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F6BC3928-143B-3BCC-31D2-98282DB46EFB}"/>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634079B1-5BF3-EBD7-5106-AAFC5C1A3123}"/>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BD58C390-FACC-FD7B-D274-A49ECBA64E79}"/>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44FF327C-7707-A781-DA3E-FBF8774F4775}"/>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D1246BB-BD61-EA6D-E20B-B474896B599F}"/>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C18836F-4A0E-AB51-1360-5EB33E93D816}"/>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B7D8D33A-30F7-50BF-4D95-7C7EC79EF75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A5DD436-A8AB-A551-9144-FAD3E487149F}"/>
              </a:ext>
            </a:extLst>
          </p:cNvPr>
          <p:cNvSpPr>
            <a:spLocks noGrp="1"/>
          </p:cNvSpPr>
          <p:nvPr>
            <p:ph type="title"/>
          </p:nvPr>
        </p:nvSpPr>
        <p:spPr/>
        <p:txBody>
          <a:bodyPr/>
          <a:lstStyle/>
          <a:p>
            <a:br>
              <a:rPr lang="en-US"/>
            </a:br>
            <a:endParaRPr lang="en-AU"/>
          </a:p>
        </p:txBody>
      </p:sp>
      <p:pic>
        <p:nvPicPr>
          <p:cNvPr id="4" name="Picture 3">
            <a:extLst>
              <a:ext uri="{FF2B5EF4-FFF2-40B4-BE49-F238E27FC236}">
                <a16:creationId xmlns:a16="http://schemas.microsoft.com/office/drawing/2014/main" id="{FA334497-BA91-99C3-B821-8BD782C2F235}"/>
              </a:ext>
            </a:extLst>
          </p:cNvPr>
          <p:cNvPicPr>
            <a:picLocks noChangeAspect="1"/>
          </p:cNvPicPr>
          <p:nvPr/>
        </p:nvPicPr>
        <p:blipFill>
          <a:blip r:embed="rId4"/>
          <a:stretch>
            <a:fillRect/>
          </a:stretch>
        </p:blipFill>
        <p:spPr>
          <a:xfrm>
            <a:off x="839788" y="452428"/>
            <a:ext cx="6003636" cy="5148928"/>
          </a:xfrm>
          <a:prstGeom prst="rect">
            <a:avLst/>
          </a:prstGeom>
        </p:spPr>
      </p:pic>
      <p:pic>
        <p:nvPicPr>
          <p:cNvPr id="5" name="Picture 4">
            <a:extLst>
              <a:ext uri="{FF2B5EF4-FFF2-40B4-BE49-F238E27FC236}">
                <a16:creationId xmlns:a16="http://schemas.microsoft.com/office/drawing/2014/main" id="{05405787-CABA-F831-2D70-7169A310C90B}"/>
              </a:ext>
            </a:extLst>
          </p:cNvPr>
          <p:cNvPicPr>
            <a:picLocks noChangeAspect="1"/>
          </p:cNvPicPr>
          <p:nvPr/>
        </p:nvPicPr>
        <p:blipFill rotWithShape="1">
          <a:blip r:embed="rId5"/>
          <a:srcRect r="38299"/>
          <a:stretch/>
        </p:blipFill>
        <p:spPr>
          <a:xfrm>
            <a:off x="6411562" y="949841"/>
            <a:ext cx="4024024" cy="3424156"/>
          </a:xfrm>
          <a:prstGeom prst="rect">
            <a:avLst/>
          </a:prstGeom>
        </p:spPr>
      </p:pic>
      <p:pic>
        <p:nvPicPr>
          <p:cNvPr id="6" name="Picture 5">
            <a:extLst>
              <a:ext uri="{FF2B5EF4-FFF2-40B4-BE49-F238E27FC236}">
                <a16:creationId xmlns:a16="http://schemas.microsoft.com/office/drawing/2014/main" id="{EE69A29E-6F3F-780F-90AB-95B5BE89B8C1}"/>
              </a:ext>
            </a:extLst>
          </p:cNvPr>
          <p:cNvPicPr>
            <a:picLocks noChangeAspect="1"/>
          </p:cNvPicPr>
          <p:nvPr/>
        </p:nvPicPr>
        <p:blipFill>
          <a:blip r:embed="rId6"/>
          <a:stretch>
            <a:fillRect/>
          </a:stretch>
        </p:blipFill>
        <p:spPr>
          <a:xfrm>
            <a:off x="7095748" y="2862217"/>
            <a:ext cx="4562475" cy="2819400"/>
          </a:xfrm>
          <a:prstGeom prst="rect">
            <a:avLst/>
          </a:prstGeom>
        </p:spPr>
      </p:pic>
    </p:spTree>
    <p:extLst>
      <p:ext uri="{BB962C8B-B14F-4D97-AF65-F5344CB8AC3E}">
        <p14:creationId xmlns:p14="http://schemas.microsoft.com/office/powerpoint/2010/main" val="94319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87BD3-9CDC-61F4-6B6B-DAEAE285986E}"/>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B400D1CD-491E-10F1-C5F6-39B26883F7AC}"/>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F6957771-1822-F4D9-EB09-CA9AFD952209}"/>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71A4EC0-CFC6-9052-CB36-3192A7ECBD52}"/>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2B3B2F4C-4181-5D17-B075-9EA54818CFAB}"/>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D2FF0D7-82A0-1C1E-C6D9-0CFF2652DE18}"/>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2CF80FA-2F9A-BE88-ED71-E47515DEB8D5}"/>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524C07F-777B-42C9-CB40-C34BB59D8EB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B243398-65DB-A133-F85D-847F7781D14D}"/>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27105124-447F-1E77-4CF4-CCAD8847C32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DF44E30-6547-9AD1-CAAC-E1799D61C590}"/>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A6F72CA2-7C12-C58A-F4BB-603CB83549FE}"/>
              </a:ext>
            </a:extLst>
          </p:cNvPr>
          <p:cNvSpPr txBox="1"/>
          <p:nvPr/>
        </p:nvSpPr>
        <p:spPr>
          <a:xfrm>
            <a:off x="1575301" y="887968"/>
            <a:ext cx="8982971" cy="280076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Update Current (Home) Site</a:t>
            </a:r>
          </a:p>
          <a:p>
            <a:endParaRPr lang="en-AU" sz="2400" dirty="0"/>
          </a:p>
          <a:p>
            <a:r>
              <a:rPr lang="en-AU" sz="2400" dirty="0"/>
              <a:t>If working from a different diary or site in CDIS, you can change your current site.</a:t>
            </a:r>
          </a:p>
          <a:p>
            <a:pPr marL="342900" indent="-342900">
              <a:buFont typeface="Arial" panose="020B0604020202020204" pitchFamily="34" charset="0"/>
              <a:buChar char="•"/>
            </a:pPr>
            <a:r>
              <a:rPr lang="en-AU" sz="2400" dirty="0"/>
              <a:t>On the Home page, select menu </a:t>
            </a:r>
            <a:r>
              <a:rPr lang="en-AU" sz="2400" i="1" dirty="0"/>
              <a:t>User Settings </a:t>
            </a:r>
            <a:r>
              <a:rPr lang="en-AU" sz="2400" dirty="0"/>
              <a:t>&gt; </a:t>
            </a:r>
            <a:r>
              <a:rPr lang="en-AU" sz="2400" i="1" dirty="0"/>
              <a:t>Update Details</a:t>
            </a:r>
          </a:p>
          <a:p>
            <a:pPr marL="342900" indent="-342900">
              <a:buFont typeface="Arial" panose="020B0604020202020204" pitchFamily="34" charset="0"/>
              <a:buChar char="•"/>
            </a:pPr>
            <a:endParaRPr lang="en-AU" sz="2400" dirty="0"/>
          </a:p>
          <a:p>
            <a:endParaRPr lang="en-AU" sz="2400" dirty="0"/>
          </a:p>
        </p:txBody>
      </p:sp>
      <p:pic>
        <p:nvPicPr>
          <p:cNvPr id="5" name="Picture 4">
            <a:extLst>
              <a:ext uri="{FF2B5EF4-FFF2-40B4-BE49-F238E27FC236}">
                <a16:creationId xmlns:a16="http://schemas.microsoft.com/office/drawing/2014/main" id="{3031A53D-9B8F-1617-6DA6-0D82ADACFB28}"/>
              </a:ext>
            </a:extLst>
          </p:cNvPr>
          <p:cNvPicPr>
            <a:picLocks noChangeAspect="1"/>
          </p:cNvPicPr>
          <p:nvPr/>
        </p:nvPicPr>
        <p:blipFill>
          <a:blip r:embed="rId4"/>
          <a:stretch>
            <a:fillRect/>
          </a:stretch>
        </p:blipFill>
        <p:spPr>
          <a:xfrm>
            <a:off x="1961511" y="2930760"/>
            <a:ext cx="4105275" cy="590550"/>
          </a:xfrm>
          <a:prstGeom prst="rect">
            <a:avLst/>
          </a:prstGeom>
        </p:spPr>
      </p:pic>
      <p:pic>
        <p:nvPicPr>
          <p:cNvPr id="7" name="Picture 6">
            <a:extLst>
              <a:ext uri="{FF2B5EF4-FFF2-40B4-BE49-F238E27FC236}">
                <a16:creationId xmlns:a16="http://schemas.microsoft.com/office/drawing/2014/main" id="{1B4A624D-4400-8722-347C-5B33254C8A84}"/>
              </a:ext>
            </a:extLst>
          </p:cNvPr>
          <p:cNvPicPr>
            <a:picLocks noChangeAspect="1"/>
          </p:cNvPicPr>
          <p:nvPr/>
        </p:nvPicPr>
        <p:blipFill>
          <a:blip r:embed="rId5"/>
          <a:stretch>
            <a:fillRect/>
          </a:stretch>
        </p:blipFill>
        <p:spPr>
          <a:xfrm>
            <a:off x="8240593" y="3501880"/>
            <a:ext cx="3111618" cy="2349850"/>
          </a:xfrm>
          <a:prstGeom prst="rect">
            <a:avLst/>
          </a:prstGeom>
        </p:spPr>
      </p:pic>
      <p:sp>
        <p:nvSpPr>
          <p:cNvPr id="8" name="TextBox 7">
            <a:extLst>
              <a:ext uri="{FF2B5EF4-FFF2-40B4-BE49-F238E27FC236}">
                <a16:creationId xmlns:a16="http://schemas.microsoft.com/office/drawing/2014/main" id="{C5D39DAC-5ECA-E5DE-1C8C-D47FF528F52D}"/>
              </a:ext>
            </a:extLst>
          </p:cNvPr>
          <p:cNvSpPr txBox="1"/>
          <p:nvPr/>
        </p:nvSpPr>
        <p:spPr>
          <a:xfrm>
            <a:off x="839788" y="3579820"/>
            <a:ext cx="7675561" cy="2862322"/>
          </a:xfrm>
          <a:prstGeom prst="rect">
            <a:avLst/>
          </a:prstGeom>
          <a:noFill/>
        </p:spPr>
        <p:txBody>
          <a:bodyPr wrap="square" rtlCol="0">
            <a:spAutoFit/>
          </a:bodyPr>
          <a:lstStyle/>
          <a:p>
            <a:pPr marL="342900" indent="-342900">
              <a:buFont typeface="Arial" panose="020B0604020202020204" pitchFamily="34" charset="0"/>
              <a:buChar char="•"/>
            </a:pPr>
            <a:r>
              <a:rPr lang="en-AU" sz="2400" dirty="0"/>
              <a:t>Click </a:t>
            </a:r>
            <a:r>
              <a:rPr lang="en-AU" sz="2400" b="1" dirty="0"/>
              <a:t>Current Site </a:t>
            </a:r>
            <a:r>
              <a:rPr lang="en-AU" sz="2400" dirty="0"/>
              <a:t>drop-down list and select the correct site.</a:t>
            </a:r>
          </a:p>
          <a:p>
            <a:pPr marL="342900" indent="-342900">
              <a:buFont typeface="Arial" panose="020B0604020202020204" pitchFamily="34" charset="0"/>
              <a:buChar char="•"/>
            </a:pPr>
            <a:r>
              <a:rPr lang="en-AU" sz="2400" dirty="0"/>
              <a:t>Click Save at the bottom of the screen.</a:t>
            </a:r>
          </a:p>
          <a:p>
            <a:pPr marL="342900" indent="-342900">
              <a:buFont typeface="Arial" panose="020B0604020202020204" pitchFamily="34" charset="0"/>
              <a:buChar char="•"/>
            </a:pPr>
            <a:r>
              <a:rPr lang="en-AU" sz="2400" dirty="0"/>
              <a:t>The default site on the Calendar screen will now be updated.</a:t>
            </a:r>
          </a:p>
          <a:p>
            <a:pPr marL="342900" indent="-342900">
              <a:buFont typeface="Arial" panose="020B0604020202020204" pitchFamily="34" charset="0"/>
              <a:buChar char="•"/>
            </a:pPr>
            <a:endParaRPr lang="en-AU" sz="2400" dirty="0"/>
          </a:p>
          <a:p>
            <a:r>
              <a:rPr lang="en-AU" sz="1200" i="1" dirty="0"/>
              <a:t>Note: you do not need to change a client's home site if they temporarily visit another site for their appointment</a:t>
            </a:r>
            <a:r>
              <a:rPr lang="en-AU" sz="1200" dirty="0"/>
              <a:t>.</a:t>
            </a:r>
          </a:p>
          <a:p>
            <a:pPr marL="342900" indent="-342900">
              <a:buFont typeface="Arial" panose="020B0604020202020204" pitchFamily="34" charset="0"/>
              <a:buChar char="•"/>
            </a:pPr>
            <a:endParaRPr lang="en-AU" sz="2400" dirty="0"/>
          </a:p>
        </p:txBody>
      </p:sp>
    </p:spTree>
    <p:extLst>
      <p:ext uri="{BB962C8B-B14F-4D97-AF65-F5344CB8AC3E}">
        <p14:creationId xmlns:p14="http://schemas.microsoft.com/office/powerpoint/2010/main" val="345613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BFE1D-2346-5B2C-C285-10DD3EAF39B7}"/>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212DB5F9-5F0C-B3B3-270C-6434726DF1C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CEB22E1F-9294-A44E-16A7-117C00D8170D}"/>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322D7BE9-42FF-4C80-A702-69CEE8DE68B6}"/>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10E053C3-A399-DCAD-0E11-90DC81BD09E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A8997F3D-A395-EEA3-2EEE-16A0BFC092C1}"/>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2C2535FF-ECE4-6EFB-EE21-4E08A71E7B1F}"/>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761CA0A1-1F2D-8AF0-C961-E4F1370CC17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0F13F852-6814-A7CA-6D6B-A36B9B5560A8}"/>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C03CFEF6-FE11-88EE-63E6-3E641BD21EF5}"/>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7B2A8606-C565-C674-C0F0-BE8D9508A945}"/>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0067171-6F0B-3B99-B2EC-04591384676E}"/>
              </a:ext>
            </a:extLst>
          </p:cNvPr>
          <p:cNvSpPr txBox="1"/>
          <p:nvPr/>
        </p:nvSpPr>
        <p:spPr>
          <a:xfrm>
            <a:off x="1051463" y="235390"/>
            <a:ext cx="9982296" cy="541173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a:t>
            </a:r>
          </a:p>
          <a:p>
            <a:endParaRPr lang="en-AU" sz="2400" dirty="0"/>
          </a:p>
          <a:p>
            <a:pPr>
              <a:spcBef>
                <a:spcPts val="200"/>
              </a:spcBef>
              <a:spcAft>
                <a:spcPts val="200"/>
              </a:spcAft>
            </a:pPr>
            <a:r>
              <a:rPr lang="en-AU" sz="2400" dirty="0">
                <a:latin typeface="+mn-lt"/>
                <a:cs typeface="Calibri"/>
              </a:rPr>
              <a:t>Before contacting CDIS Support with issues or questions:</a:t>
            </a:r>
            <a:endParaRPr lang="en-US" sz="2400" dirty="0">
              <a:latin typeface="+mn-lt"/>
            </a:endParaRPr>
          </a:p>
          <a:p>
            <a:pPr marL="342900" indent="-342900">
              <a:spcBef>
                <a:spcPts val="200"/>
              </a:spcBef>
              <a:spcAft>
                <a:spcPts val="200"/>
              </a:spcAft>
              <a:buFont typeface="+mj-lt"/>
              <a:buAutoNum type="arabicPeriod"/>
            </a:pPr>
            <a:r>
              <a:rPr lang="en-AU" sz="2400" dirty="0">
                <a:cs typeface="Calibri"/>
              </a:rPr>
              <a:t>Discuss </a:t>
            </a:r>
            <a:r>
              <a:rPr lang="en-AU" sz="2400" dirty="0">
                <a:latin typeface="+mn-lt"/>
                <a:cs typeface="Calibri"/>
              </a:rPr>
              <a:t>with a Clinical Coordinator, Team Leader or CDIS Champion. </a:t>
            </a:r>
            <a:r>
              <a:rPr lang="en-AU" sz="2400" dirty="0">
                <a:cs typeface="Calibri"/>
              </a:rPr>
              <a:t>Many issues can be solved swiftly by your team.</a:t>
            </a:r>
            <a:endParaRPr lang="en-AU" sz="2400" dirty="0">
              <a:latin typeface="+mn-lt"/>
              <a:cs typeface="Calibri"/>
            </a:endParaRPr>
          </a:p>
          <a:p>
            <a:pPr marL="342900" indent="-342900">
              <a:spcBef>
                <a:spcPts val="200"/>
              </a:spcBef>
              <a:spcAft>
                <a:spcPts val="200"/>
              </a:spcAft>
              <a:buFont typeface="+mj-lt"/>
              <a:buAutoNum type="arabicPeriod"/>
            </a:pPr>
            <a:r>
              <a:rPr lang="en-AU" sz="2400" dirty="0">
                <a:latin typeface="+mn-lt"/>
                <a:cs typeface="Calibri"/>
              </a:rPr>
              <a:t>Are you the only one with the issue or are others experiencing this too? When was this problem first noticed?  </a:t>
            </a:r>
          </a:p>
          <a:p>
            <a:pPr marL="342900" indent="-342900">
              <a:spcBef>
                <a:spcPts val="200"/>
              </a:spcBef>
              <a:spcAft>
                <a:spcPts val="200"/>
              </a:spcAft>
              <a:buFont typeface="+mj-lt"/>
              <a:buAutoNum type="arabicPeriod"/>
            </a:pPr>
            <a:r>
              <a:rPr lang="en-AU" sz="2400" dirty="0">
                <a:latin typeface="+mn-lt"/>
                <a:cs typeface="Calibri"/>
              </a:rPr>
              <a:t>Any technical issues e.g. printing, connecting to CDIS, do others </a:t>
            </a:r>
            <a:r>
              <a:rPr lang="en-AU" sz="2400" dirty="0">
                <a:cs typeface="Calibri"/>
              </a:rPr>
              <a:t>have an issue? Check with your </a:t>
            </a:r>
            <a:r>
              <a:rPr lang="en-AU" sz="2400" dirty="0">
                <a:latin typeface="+mn-lt"/>
                <a:cs typeface="Calibri"/>
              </a:rPr>
              <a:t>IT team if there is a network issue, or an issue affecting your device.</a:t>
            </a:r>
            <a:endParaRPr lang="en-AU" sz="2400" dirty="0">
              <a:latin typeface="+mn-lt"/>
            </a:endParaRPr>
          </a:p>
          <a:p>
            <a:pPr marL="342900" indent="-342900">
              <a:spcBef>
                <a:spcPts val="200"/>
              </a:spcBef>
              <a:spcAft>
                <a:spcPts val="200"/>
              </a:spcAft>
              <a:buFont typeface="+mj-lt"/>
              <a:buAutoNum type="arabicPeriod"/>
            </a:pPr>
            <a:r>
              <a:rPr lang="en-AU" sz="2400" dirty="0">
                <a:latin typeface="+mn-lt"/>
                <a:cs typeface="Calibri"/>
              </a:rPr>
              <a:t>Check the online resources available from the CDIS Home page &gt; </a:t>
            </a:r>
            <a:r>
              <a:rPr lang="en-AU" sz="2400" b="1" dirty="0">
                <a:latin typeface="+mn-lt"/>
                <a:cs typeface="Calibri"/>
              </a:rPr>
              <a:t>Help &amp; Support </a:t>
            </a:r>
            <a:r>
              <a:rPr lang="en-AU" sz="2400" dirty="0">
                <a:latin typeface="+mn-lt"/>
                <a:cs typeface="Calibri"/>
              </a:rPr>
              <a:t>menu.</a:t>
            </a:r>
          </a:p>
          <a:p>
            <a:pPr>
              <a:spcBef>
                <a:spcPts val="200"/>
              </a:spcBef>
              <a:spcAft>
                <a:spcPts val="200"/>
              </a:spcAft>
            </a:pPr>
            <a:endParaRPr lang="en-AU" sz="1400" dirty="0">
              <a:latin typeface="+mn-lt"/>
              <a:cs typeface="Calibri"/>
            </a:endParaRPr>
          </a:p>
          <a:p>
            <a:pPr>
              <a:spcBef>
                <a:spcPts val="200"/>
              </a:spcBef>
              <a:spcAft>
                <a:spcPts val="200"/>
              </a:spcAft>
            </a:pPr>
            <a:endParaRPr lang="en-AU" sz="1400" dirty="0">
              <a:latin typeface="+mn-lt"/>
              <a:cs typeface="Calibri"/>
            </a:endParaRPr>
          </a:p>
        </p:txBody>
      </p:sp>
      <p:pic>
        <p:nvPicPr>
          <p:cNvPr id="7" name="Picture 6">
            <a:extLst>
              <a:ext uri="{FF2B5EF4-FFF2-40B4-BE49-F238E27FC236}">
                <a16:creationId xmlns:a16="http://schemas.microsoft.com/office/drawing/2014/main" id="{CAA66840-2FC6-9777-9BED-78B81AF26C29}"/>
              </a:ext>
            </a:extLst>
          </p:cNvPr>
          <p:cNvPicPr>
            <a:picLocks noChangeAspect="1"/>
          </p:cNvPicPr>
          <p:nvPr/>
        </p:nvPicPr>
        <p:blipFill>
          <a:blip r:embed="rId4"/>
          <a:stretch>
            <a:fillRect/>
          </a:stretch>
        </p:blipFill>
        <p:spPr>
          <a:xfrm>
            <a:off x="4635475" y="5023952"/>
            <a:ext cx="6269672" cy="714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910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DF1A-109F-D889-E9D9-7F59D66D6B72}"/>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F870947-7829-F559-DC9D-B74B0C2DBBD3}"/>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65545050-D301-4119-CFB0-686F164EF73F}"/>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F3F71008-FB9E-502A-9D4C-6A69CC0AADCD}"/>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92FF9082-64BB-D3B0-F2C2-6F4D11D4ED0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FD113103-568F-914B-E14F-FDF05C93EF8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AB80662-367D-9C43-CA50-306236A88BE7}"/>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EAAB0057-89B8-5C7F-50B2-12E015BCF34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BDE2720-67E3-844F-F41D-E7613B2DFE7E}"/>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314580BE-2FE5-54D4-2ED6-67E7650137C3}"/>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21DBD54D-F88A-65A9-65CE-D88925A96D8F}"/>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EFB88F51-8ADF-163A-6F67-43224F5BE390}"/>
              </a:ext>
            </a:extLst>
          </p:cNvPr>
          <p:cNvSpPr txBox="1"/>
          <p:nvPr/>
        </p:nvSpPr>
        <p:spPr>
          <a:xfrm>
            <a:off x="660904" y="244445"/>
            <a:ext cx="11367370" cy="5647700"/>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a:p>
            <a:endParaRPr lang="en-AU" sz="2400" dirty="0"/>
          </a:p>
          <a:p>
            <a:pPr>
              <a:spcBef>
                <a:spcPts val="200"/>
              </a:spcBef>
              <a:spcAft>
                <a:spcPts val="200"/>
              </a:spcAft>
            </a:pPr>
            <a:r>
              <a:rPr lang="en-AU" sz="2000" dirty="0">
                <a:latin typeface="+mn-lt"/>
                <a:cs typeface="Calibri"/>
              </a:rPr>
              <a:t>If your local </a:t>
            </a:r>
            <a:r>
              <a:rPr lang="en-AU" sz="2000" dirty="0">
                <a:cs typeface="Calibri"/>
              </a:rPr>
              <a:t>resources cannot assist, and </a:t>
            </a:r>
            <a:r>
              <a:rPr lang="en-AU" sz="2000" dirty="0">
                <a:latin typeface="+mn-lt"/>
                <a:cs typeface="Calibri"/>
              </a:rPr>
              <a:t>your issue </a:t>
            </a:r>
            <a:r>
              <a:rPr lang="en-AU" sz="2000" dirty="0">
                <a:cs typeface="Calibri"/>
              </a:rPr>
              <a:t>or question remains, c</a:t>
            </a:r>
            <a:r>
              <a:rPr lang="en-AU" sz="2000" dirty="0">
                <a:latin typeface="+mn-lt"/>
                <a:cs typeface="Calibri"/>
              </a:rPr>
              <a:t>ontact CDIS Support on </a:t>
            </a:r>
            <a:r>
              <a:rPr lang="en-AU" sz="2000" dirty="0">
                <a:highlight>
                  <a:srgbClr val="FFFF00"/>
                </a:highlight>
                <a:latin typeface="+mn-lt"/>
                <a:cs typeface="Calibri"/>
              </a:rPr>
              <a:t>1300 856 183 or </a:t>
            </a:r>
            <a:r>
              <a:rPr lang="en-AU" sz="2000" dirty="0">
                <a:highlight>
                  <a:srgbClr val="FFFF00"/>
                </a:highlight>
                <a:latin typeface="+mn-lt"/>
                <a:cs typeface="Calibri"/>
                <a:hlinkClick r:id="rId4"/>
              </a:rPr>
              <a:t>cdis@support.vic.gov.au</a:t>
            </a:r>
            <a:r>
              <a:rPr lang="en-AU" sz="2000" dirty="0">
                <a:highlight>
                  <a:srgbClr val="FFFF00"/>
                </a:highlight>
                <a:latin typeface="+mn-lt"/>
                <a:cs typeface="Calibri"/>
              </a:rPr>
              <a:t> </a:t>
            </a:r>
            <a:r>
              <a:rPr lang="en-AU" sz="2000" dirty="0">
                <a:latin typeface="+mn-lt"/>
                <a:cs typeface="Calibri"/>
              </a:rPr>
              <a:t>and include:</a:t>
            </a:r>
            <a:endParaRPr lang="en-AU" sz="2000" dirty="0">
              <a:latin typeface="+mn-lt"/>
            </a:endParaRPr>
          </a:p>
          <a:p>
            <a:pPr marL="685800" lvl="1" indent="-342900">
              <a:spcBef>
                <a:spcPts val="200"/>
              </a:spcBef>
              <a:spcAft>
                <a:spcPts val="200"/>
              </a:spcAft>
              <a:buFont typeface="+mj-lt"/>
              <a:buAutoNum type="alphaUcPeriod"/>
            </a:pPr>
            <a:r>
              <a:rPr lang="en-AU" sz="2000" dirty="0">
                <a:latin typeface="+mn-lt"/>
                <a:cs typeface="Calibri"/>
              </a:rPr>
              <a:t>Confirmation you have first asked a Clinical Coordinator, Team Leader or CDIS Champion and / or local IT.</a:t>
            </a:r>
          </a:p>
          <a:p>
            <a:pPr marL="685800" lvl="1" indent="-342900">
              <a:spcBef>
                <a:spcPts val="200"/>
              </a:spcBef>
              <a:spcAft>
                <a:spcPts val="200"/>
              </a:spcAft>
              <a:buFont typeface="+mj-lt"/>
              <a:buAutoNum type="alphaUcPeriod"/>
            </a:pPr>
            <a:r>
              <a:rPr lang="en-AU" sz="2000" dirty="0">
                <a:latin typeface="+mn-lt"/>
                <a:cs typeface="Calibri"/>
              </a:rPr>
              <a:t>A summary of the question or issue, and if it is affecting others also.</a:t>
            </a:r>
            <a:endParaRPr lang="en-AU" sz="2000" dirty="0">
              <a:latin typeface="+mn-lt"/>
            </a:endParaRPr>
          </a:p>
          <a:p>
            <a:pPr marL="1028700" lvl="2" indent="-342900">
              <a:spcBef>
                <a:spcPts val="200"/>
              </a:spcBef>
              <a:spcAft>
                <a:spcPts val="200"/>
              </a:spcAft>
              <a:buFont typeface="Arial" panose="020B0604020202020204" pitchFamily="34" charset="0"/>
              <a:buChar char="•"/>
            </a:pPr>
            <a:r>
              <a:rPr lang="en-AU" sz="2000" dirty="0">
                <a:latin typeface="+mn-lt"/>
                <a:cs typeface="Calibri"/>
              </a:rPr>
              <a:t>What screen are you using? Provide a </a:t>
            </a:r>
            <a:r>
              <a:rPr lang="en-AU" sz="2000" b="1" dirty="0">
                <a:latin typeface="+mn-lt"/>
                <a:cs typeface="Calibri"/>
              </a:rPr>
              <a:t>screen capture of the error </a:t>
            </a:r>
            <a:r>
              <a:rPr lang="en-AU" sz="2000" dirty="0">
                <a:latin typeface="+mn-lt"/>
                <a:cs typeface="Calibri"/>
              </a:rPr>
              <a:t>and copy and paste the screen URL (web address). </a:t>
            </a:r>
          </a:p>
          <a:p>
            <a:pPr marL="1028700" lvl="2" indent="-342900">
              <a:spcBef>
                <a:spcPts val="200"/>
              </a:spcBef>
              <a:spcAft>
                <a:spcPts val="200"/>
              </a:spcAft>
              <a:buFont typeface="Arial" panose="020B0604020202020204" pitchFamily="34" charset="0"/>
              <a:buChar char="•"/>
            </a:pPr>
            <a:r>
              <a:rPr lang="en-AU" sz="2000" dirty="0">
                <a:latin typeface="+mn-lt"/>
                <a:cs typeface="Calibri"/>
              </a:rPr>
              <a:t>What actions / steps are you doing in CDIS? (this helps to reproduce an issue)</a:t>
            </a:r>
          </a:p>
          <a:p>
            <a:pPr marL="1028700" lvl="2" indent="-342900">
              <a:spcBef>
                <a:spcPts val="200"/>
              </a:spcBef>
              <a:spcAft>
                <a:spcPts val="200"/>
              </a:spcAft>
              <a:buFont typeface="Arial" panose="020B0604020202020204" pitchFamily="34" charset="0"/>
              <a:buChar char="•"/>
            </a:pPr>
            <a:r>
              <a:rPr lang="en-AU" sz="2000" dirty="0">
                <a:latin typeface="+mn-lt"/>
                <a:cs typeface="Calibri"/>
              </a:rPr>
              <a:t>What is the outcome you’re </a:t>
            </a:r>
            <a:r>
              <a:rPr lang="en-AU" sz="2000" u="sng" dirty="0">
                <a:latin typeface="+mn-lt"/>
                <a:cs typeface="Calibri"/>
              </a:rPr>
              <a:t>expecting</a:t>
            </a:r>
            <a:r>
              <a:rPr lang="en-AU" sz="2000" dirty="0">
                <a:latin typeface="+mn-lt"/>
                <a:cs typeface="Calibri"/>
              </a:rPr>
              <a:t> vs what is </a:t>
            </a:r>
            <a:r>
              <a:rPr lang="en-AU" sz="2000" u="sng" dirty="0">
                <a:latin typeface="+mn-lt"/>
                <a:cs typeface="Calibri"/>
              </a:rPr>
              <a:t>actually happening</a:t>
            </a:r>
            <a:r>
              <a:rPr lang="en-AU" sz="2000" dirty="0">
                <a:latin typeface="+mn-lt"/>
                <a:cs typeface="Calibri"/>
              </a:rPr>
              <a:t>?</a:t>
            </a:r>
            <a:endParaRPr lang="en-AU" sz="2000" dirty="0">
              <a:latin typeface="+mn-lt"/>
            </a:endParaRPr>
          </a:p>
          <a:p>
            <a:pPr marL="1028700" lvl="2" indent="-342900">
              <a:spcBef>
                <a:spcPts val="200"/>
              </a:spcBef>
              <a:spcAft>
                <a:spcPts val="200"/>
              </a:spcAft>
              <a:buFont typeface="Arial" panose="020B0604020202020204" pitchFamily="34" charset="0"/>
              <a:buChar char="•"/>
            </a:pPr>
            <a:r>
              <a:rPr lang="en-AU" sz="2000" b="1" dirty="0">
                <a:latin typeface="+mn-lt"/>
                <a:cs typeface="Calibri"/>
              </a:rPr>
              <a:t>Client ID </a:t>
            </a:r>
            <a:r>
              <a:rPr lang="en-AU" sz="2000" dirty="0">
                <a:latin typeface="+mn-lt"/>
                <a:cs typeface="Calibri"/>
              </a:rPr>
              <a:t>(this is essential to investigate client related issues)</a:t>
            </a:r>
          </a:p>
          <a:p>
            <a:pPr marL="685800" lvl="1" indent="-342900">
              <a:spcBef>
                <a:spcPts val="200"/>
              </a:spcBef>
              <a:spcAft>
                <a:spcPts val="200"/>
              </a:spcAft>
              <a:buFont typeface="+mj-lt"/>
              <a:buAutoNum type="alphaUcPeriod"/>
            </a:pPr>
            <a:r>
              <a:rPr lang="en-AU" sz="2000" dirty="0">
                <a:latin typeface="+mn-lt"/>
                <a:cs typeface="Calibri"/>
              </a:rPr>
              <a:t>For </a:t>
            </a:r>
            <a:r>
              <a:rPr lang="en-AU" sz="2000" u="sng" dirty="0">
                <a:latin typeface="+mn-lt"/>
                <a:cs typeface="Calibri"/>
              </a:rPr>
              <a:t>reports</a:t>
            </a:r>
            <a:r>
              <a:rPr lang="en-AU" sz="2000" dirty="0">
                <a:latin typeface="+mn-lt"/>
                <a:cs typeface="Calibri"/>
              </a:rPr>
              <a:t>, also include the name </a:t>
            </a:r>
            <a:r>
              <a:rPr lang="en-AU" sz="2000" dirty="0">
                <a:cs typeface="Calibri"/>
              </a:rPr>
              <a:t>of </a:t>
            </a:r>
            <a:r>
              <a:rPr lang="en-AU" sz="2000" dirty="0">
                <a:latin typeface="+mn-lt"/>
                <a:cs typeface="Calibri"/>
              </a:rPr>
              <a:t>the report, </a:t>
            </a:r>
            <a:r>
              <a:rPr lang="en-AU" sz="2000" dirty="0">
                <a:cs typeface="Calibri"/>
              </a:rPr>
              <a:t>include the </a:t>
            </a:r>
            <a:r>
              <a:rPr lang="en-AU" sz="2000" dirty="0">
                <a:latin typeface="+mn-lt"/>
                <a:cs typeface="Calibri"/>
              </a:rPr>
              <a:t>data range, and any other data selections. If you can , supply a copy of the report . </a:t>
            </a:r>
            <a:r>
              <a:rPr lang="en-AU" sz="2000" dirty="0">
                <a:cs typeface="Calibri"/>
              </a:rPr>
              <a:t>Leave CDIS ID’s but </a:t>
            </a:r>
            <a:r>
              <a:rPr lang="en-AU" sz="2000" dirty="0">
                <a:latin typeface="+mn-lt"/>
                <a:cs typeface="Calibri"/>
              </a:rPr>
              <a:t>you can remove personal information suc</a:t>
            </a:r>
            <a:r>
              <a:rPr lang="en-AU" sz="2000" dirty="0">
                <a:cs typeface="Calibri"/>
              </a:rPr>
              <a:t>h as DOB, name etc, and list </a:t>
            </a:r>
            <a:r>
              <a:rPr lang="en-AU" sz="2000" dirty="0">
                <a:latin typeface="+mn-lt"/>
                <a:cs typeface="Calibri"/>
              </a:rPr>
              <a:t>what you have removed along with the report and the issues you’re experiencing.</a:t>
            </a:r>
            <a:endParaRPr lang="en-AU" sz="2000" dirty="0">
              <a:solidFill>
                <a:srgbClr val="002060"/>
              </a:solidFill>
              <a:latin typeface="+mn-lt"/>
            </a:endParaRPr>
          </a:p>
        </p:txBody>
      </p:sp>
    </p:spTree>
    <p:extLst>
      <p:ext uri="{BB962C8B-B14F-4D97-AF65-F5344CB8AC3E}">
        <p14:creationId xmlns:p14="http://schemas.microsoft.com/office/powerpoint/2010/main" val="233100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DBCC0-F170-1578-C50C-033458F57003}"/>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6038412-DC42-A536-D8E2-049C3F6BDC0E}"/>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6E5BBAB-7C98-04C2-5DD4-CC90D14A09F0}"/>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E0D4F06E-A505-81DE-8E2A-735505F87969}"/>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2EF354D3-5154-D31B-72BC-C714ED09AB91}"/>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A0D087D-02EE-78A3-D427-C6D41BA7A4A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7559AF25-CF9E-6D1B-FDDF-E934D79C5F3F}"/>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CE5D8F15-8E9D-E58B-0B13-E78B4F6E8AA8}"/>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22D65502-8A31-EF0E-F389-58B4AEF4434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CAD61D78-2C08-C99C-46B2-CA36D5F12BF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0707E8B5-A671-C848-08CB-AA12E8493F32}"/>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697FAF1-547B-E403-62D6-96F9917B631C}"/>
              </a:ext>
            </a:extLst>
          </p:cNvPr>
          <p:cNvSpPr txBox="1"/>
          <p:nvPr/>
        </p:nvSpPr>
        <p:spPr>
          <a:xfrm>
            <a:off x="1336973" y="653602"/>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p:txBody>
      </p:sp>
      <p:pic>
        <p:nvPicPr>
          <p:cNvPr id="5" name="Picture 4">
            <a:extLst>
              <a:ext uri="{FF2B5EF4-FFF2-40B4-BE49-F238E27FC236}">
                <a16:creationId xmlns:a16="http://schemas.microsoft.com/office/drawing/2014/main" id="{DBF04456-B0D1-E557-CC0E-EFBE85E0A07C}"/>
              </a:ext>
            </a:extLst>
          </p:cNvPr>
          <p:cNvPicPr>
            <a:picLocks noChangeAspect="1"/>
          </p:cNvPicPr>
          <p:nvPr/>
        </p:nvPicPr>
        <p:blipFill>
          <a:blip r:embed="rId4"/>
          <a:stretch>
            <a:fillRect/>
          </a:stretch>
        </p:blipFill>
        <p:spPr>
          <a:xfrm>
            <a:off x="671452" y="1868451"/>
            <a:ext cx="10680760" cy="4130202"/>
          </a:xfrm>
          <a:prstGeom prst="rect">
            <a:avLst/>
          </a:prstGeom>
        </p:spPr>
      </p:pic>
      <p:sp>
        <p:nvSpPr>
          <p:cNvPr id="4" name="TextBox 3">
            <a:extLst>
              <a:ext uri="{FF2B5EF4-FFF2-40B4-BE49-F238E27FC236}">
                <a16:creationId xmlns:a16="http://schemas.microsoft.com/office/drawing/2014/main" id="{15BEF91F-D561-82E3-5B02-FDE5688D08E9}"/>
              </a:ext>
            </a:extLst>
          </p:cNvPr>
          <p:cNvSpPr txBox="1"/>
          <p:nvPr/>
        </p:nvSpPr>
        <p:spPr>
          <a:xfrm>
            <a:off x="839788" y="1444336"/>
            <a:ext cx="6444239" cy="369332"/>
          </a:xfrm>
          <a:prstGeom prst="rect">
            <a:avLst/>
          </a:prstGeom>
          <a:noFill/>
        </p:spPr>
        <p:txBody>
          <a:bodyPr wrap="square" rtlCol="0">
            <a:spAutoFit/>
          </a:bodyPr>
          <a:lstStyle/>
          <a:p>
            <a:r>
              <a:rPr lang="en-AU" dirty="0"/>
              <a:t>This is an example Birth Notice and Enrolment Report.</a:t>
            </a:r>
          </a:p>
        </p:txBody>
      </p:sp>
    </p:spTree>
    <p:extLst>
      <p:ext uri="{BB962C8B-B14F-4D97-AF65-F5344CB8AC3E}">
        <p14:creationId xmlns:p14="http://schemas.microsoft.com/office/powerpoint/2010/main" val="174666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140FC-2CD3-34AD-9014-095306FAC1E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3C7B433-DDFD-D61D-3A60-091BAB684218}"/>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03B0846B-8C62-1B52-7D67-CBF5BCEB38FA}"/>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1785466-DE50-5E8F-F9A6-173F3520F5C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C7D2063-7B03-0860-A463-9BA0ABEC5BC2}"/>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32A8895-6978-E29B-FE87-54AE88E1CB3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E49E59E-2028-31A7-32F7-F82E86F2D05E}"/>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E51A0C7-7FC0-9992-6C5B-E6516585CDBE}"/>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4F605F18-46D3-5A9A-C911-0AEF1A7DB130}"/>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6566A318-D304-BB33-7D04-56F20BE2F9D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67591C28-0EDD-05CB-8D0D-AEC22AAB0126}"/>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E202F742-917E-2ADB-81EC-798E152609F7}"/>
              </a:ext>
            </a:extLst>
          </p:cNvPr>
          <p:cNvSpPr txBox="1"/>
          <p:nvPr/>
        </p:nvSpPr>
        <p:spPr>
          <a:xfrm>
            <a:off x="1336973" y="653602"/>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p:txBody>
      </p:sp>
      <p:sp>
        <p:nvSpPr>
          <p:cNvPr id="4" name="TextBox 3">
            <a:extLst>
              <a:ext uri="{FF2B5EF4-FFF2-40B4-BE49-F238E27FC236}">
                <a16:creationId xmlns:a16="http://schemas.microsoft.com/office/drawing/2014/main" id="{FF8C57BE-AF21-F3C9-337F-1EF1F6D3B549}"/>
              </a:ext>
            </a:extLst>
          </p:cNvPr>
          <p:cNvSpPr txBox="1"/>
          <p:nvPr/>
        </p:nvSpPr>
        <p:spPr>
          <a:xfrm>
            <a:off x="839788" y="1444336"/>
            <a:ext cx="9374476" cy="369332"/>
          </a:xfrm>
          <a:prstGeom prst="rect">
            <a:avLst/>
          </a:prstGeom>
          <a:noFill/>
        </p:spPr>
        <p:txBody>
          <a:bodyPr wrap="square" rtlCol="0">
            <a:spAutoFit/>
          </a:bodyPr>
          <a:lstStyle/>
          <a:p>
            <a:r>
              <a:rPr lang="en-AU" dirty="0"/>
              <a:t>You can highlight and remove the data in columns C and D, and G through and including L.</a:t>
            </a:r>
          </a:p>
        </p:txBody>
      </p:sp>
      <p:pic>
        <p:nvPicPr>
          <p:cNvPr id="7" name="Picture 6">
            <a:extLst>
              <a:ext uri="{FF2B5EF4-FFF2-40B4-BE49-F238E27FC236}">
                <a16:creationId xmlns:a16="http://schemas.microsoft.com/office/drawing/2014/main" id="{CB13436D-72CC-7F12-2418-C9D24DD7D03C}"/>
              </a:ext>
            </a:extLst>
          </p:cNvPr>
          <p:cNvPicPr>
            <a:picLocks noChangeAspect="1"/>
          </p:cNvPicPr>
          <p:nvPr/>
        </p:nvPicPr>
        <p:blipFill>
          <a:blip r:embed="rId4"/>
          <a:stretch>
            <a:fillRect/>
          </a:stretch>
        </p:blipFill>
        <p:spPr>
          <a:xfrm>
            <a:off x="468230" y="1819845"/>
            <a:ext cx="10903528" cy="4178808"/>
          </a:xfrm>
          <a:prstGeom prst="rect">
            <a:avLst/>
          </a:prstGeom>
        </p:spPr>
      </p:pic>
    </p:spTree>
    <p:extLst>
      <p:ext uri="{BB962C8B-B14F-4D97-AF65-F5344CB8AC3E}">
        <p14:creationId xmlns:p14="http://schemas.microsoft.com/office/powerpoint/2010/main" val="283555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3AEE-9870-3940-84CE-2D93CB27F6D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03C6DCAE-7BC6-32A6-02BD-F944A9DB0DF0}"/>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3766076C-7AB3-A939-466B-8C385235FAA2}"/>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1C7AE9F-41F0-A5E5-DC20-2C7661A9635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57226B7B-5E3B-EB71-1930-7E5B28D281B5}"/>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C1E6607-3328-9E0C-DEDC-52B1FD67BF4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1883A0C-2233-D1FB-FC1F-22980582923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304A290-F8E5-D5EF-B956-783878D5E1F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F8CD01C4-C7ED-4C60-2C87-F454619F236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A8C2594B-5F41-EC5B-DD54-CE4FCE8864B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0A9BFC-7409-5E3F-C0CB-83158E465CF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A9A0053A-1282-D436-95B8-463E995A3309}"/>
              </a:ext>
            </a:extLst>
          </p:cNvPr>
          <p:cNvSpPr txBox="1"/>
          <p:nvPr/>
        </p:nvSpPr>
        <p:spPr>
          <a:xfrm>
            <a:off x="1336973" y="653602"/>
            <a:ext cx="9593442" cy="384720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a:p>
            <a:endParaRPr lang="en-AU" sz="2400" dirty="0"/>
          </a:p>
          <a:p>
            <a:pPr marL="0" lvl="0" indent="0">
              <a:spcBef>
                <a:spcPts val="200"/>
              </a:spcBef>
              <a:spcAft>
                <a:spcPts val="200"/>
              </a:spcAft>
              <a:buNone/>
            </a:pPr>
            <a:r>
              <a:rPr lang="en-AU" sz="2400" b="1" u="sng" dirty="0">
                <a:effectLst/>
                <a:latin typeface="+mj-lt"/>
                <a:ea typeface="Calibri" panose="020F0502020204030204" pitchFamily="34" charset="0"/>
                <a:cs typeface="Times New Roman" panose="02020603050405020304" pitchFamily="18" charset="0"/>
              </a:rPr>
              <a:t>CDIS Support Hours</a:t>
            </a:r>
          </a:p>
          <a:p>
            <a:pPr marL="0" lvl="0" indent="0">
              <a:spcBef>
                <a:spcPts val="200"/>
              </a:spcBef>
              <a:spcAft>
                <a:spcPts val="200"/>
              </a:spcAft>
              <a:buNone/>
            </a:pPr>
            <a:r>
              <a:rPr lang="en-AU" sz="2400" dirty="0">
                <a:latin typeface="+mj-lt"/>
                <a:cs typeface="Times New Roman" panose="02020603050405020304" pitchFamily="18" charset="0"/>
              </a:rPr>
              <a:t>Monday to Friday between 8:30am to 5:30 pm</a:t>
            </a:r>
          </a:p>
          <a:p>
            <a:pPr marL="0" lvl="0" indent="0">
              <a:spcBef>
                <a:spcPts val="200"/>
              </a:spcBef>
              <a:spcAft>
                <a:spcPts val="200"/>
              </a:spcAft>
              <a:buNone/>
            </a:pPr>
            <a:endParaRPr lang="en-AU" sz="2400" dirty="0">
              <a:latin typeface="+mj-lt"/>
              <a:cs typeface="Times New Roman" panose="02020603050405020304" pitchFamily="18" charset="0"/>
            </a:endParaRPr>
          </a:p>
          <a:p>
            <a:pPr marL="0" lvl="0" indent="0">
              <a:spcBef>
                <a:spcPts val="200"/>
              </a:spcBef>
              <a:spcAft>
                <a:spcPts val="200"/>
              </a:spcAft>
              <a:buNone/>
            </a:pPr>
            <a:r>
              <a:rPr lang="en-AU" sz="2400" b="1" u="sng" dirty="0">
                <a:effectLst/>
                <a:latin typeface="+mj-lt"/>
                <a:ea typeface="Calibri" panose="020F0502020204030204" pitchFamily="34" charset="0"/>
                <a:cs typeface="Times New Roman" panose="02020603050405020304" pitchFamily="18" charset="0"/>
              </a:rPr>
              <a:t>Contact</a:t>
            </a:r>
          </a:p>
          <a:p>
            <a:pPr marL="0" lvl="0" indent="0">
              <a:spcBef>
                <a:spcPts val="200"/>
              </a:spcBef>
              <a:spcAft>
                <a:spcPts val="200"/>
              </a:spcAft>
              <a:buNone/>
            </a:pPr>
            <a:r>
              <a:rPr lang="en-AU" sz="2400" dirty="0">
                <a:latin typeface="+mj-lt"/>
                <a:ea typeface="Times New Roman" panose="02020603050405020304" pitchFamily="18" charset="0"/>
                <a:cs typeface="Times New Roman" panose="02020603050405020304" pitchFamily="18" charset="0"/>
              </a:rPr>
              <a:t>1300 856 183</a:t>
            </a:r>
          </a:p>
          <a:p>
            <a:pPr marL="0" lvl="0" indent="0">
              <a:spcBef>
                <a:spcPts val="200"/>
              </a:spcBef>
              <a:spcAft>
                <a:spcPts val="200"/>
              </a:spcAft>
              <a:buNone/>
            </a:pPr>
            <a:r>
              <a:rPr lang="en-AU" sz="2400" dirty="0">
                <a:latin typeface="+mj-lt"/>
                <a:ea typeface="Times New Roman" panose="02020603050405020304" pitchFamily="18" charset="0"/>
                <a:cs typeface="Times New Roman" panose="02020603050405020304" pitchFamily="18" charset="0"/>
                <a:hlinkClick r:id="rId4"/>
              </a:rPr>
              <a:t>cdis@support.vic.gov.au</a:t>
            </a:r>
            <a:endParaRPr lang="en-AU" sz="2400" dirty="0">
              <a:effectLst/>
              <a:latin typeface="+mj-lt"/>
              <a:ea typeface="Calibri" panose="020F0502020204030204" pitchFamily="34" charset="0"/>
              <a:cs typeface="Times New Roman" panose="02020603050405020304" pitchFamily="18" charset="0"/>
            </a:endParaRPr>
          </a:p>
          <a:p>
            <a:endParaRPr lang="en-AU" sz="2400" dirty="0"/>
          </a:p>
        </p:txBody>
      </p:sp>
    </p:spTree>
    <p:extLst>
      <p:ext uri="{BB962C8B-B14F-4D97-AF65-F5344CB8AC3E}">
        <p14:creationId xmlns:p14="http://schemas.microsoft.com/office/powerpoint/2010/main" val="2351559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 mark on green pastel background">
            <a:extLst>
              <a:ext uri="{FF2B5EF4-FFF2-40B4-BE49-F238E27FC236}">
                <a16:creationId xmlns:a16="http://schemas.microsoft.com/office/drawing/2014/main" id="{80770B1D-0001-1821-7C61-7F8C2E9C2491}"/>
              </a:ext>
            </a:extLst>
          </p:cNvPr>
          <p:cNvPicPr>
            <a:picLocks noChangeAspect="1"/>
          </p:cNvPicPr>
          <p:nvPr/>
        </p:nvPicPr>
        <p:blipFill>
          <a:blip r:embed="rId3"/>
          <a:srcRect l="40413" r="421"/>
          <a:stretch/>
        </p:blipFill>
        <p:spPr>
          <a:xfrm>
            <a:off x="-1" y="-2"/>
            <a:ext cx="5410198" cy="6858002"/>
          </a:xfrm>
          <a:prstGeom prst="rect">
            <a:avLst/>
          </a:prstGeom>
        </p:spPr>
      </p:pic>
      <p:sp>
        <p:nvSpPr>
          <p:cNvPr id="3" name="Content Placeholder 2">
            <a:extLst>
              <a:ext uri="{FF2B5EF4-FFF2-40B4-BE49-F238E27FC236}">
                <a16:creationId xmlns:a16="http://schemas.microsoft.com/office/drawing/2014/main" id="{1F2AB96F-3443-2974-398C-3946848C451B}"/>
              </a:ext>
            </a:extLst>
          </p:cNvPr>
          <p:cNvSpPr>
            <a:spLocks noGrp="1"/>
          </p:cNvSpPr>
          <p:nvPr>
            <p:ph idx="1"/>
          </p:nvPr>
        </p:nvSpPr>
        <p:spPr>
          <a:xfrm>
            <a:off x="5934564" y="2743200"/>
            <a:ext cx="5247340" cy="3496878"/>
          </a:xfrm>
        </p:spPr>
        <p:txBody>
          <a:bodyPr anchor="ctr">
            <a:normAutofit/>
          </a:bodyPr>
          <a:lstStyle/>
          <a:p>
            <a:pPr marL="0" indent="0" algn="ctr">
              <a:buNone/>
            </a:pPr>
            <a:r>
              <a:rPr lang="en-US" sz="2000" dirty="0"/>
              <a:t>Recording of Surrogacy or adoption on CDIS</a:t>
            </a:r>
          </a:p>
          <a:p>
            <a:pPr marL="0" indent="0" algn="ctr">
              <a:buNone/>
            </a:pPr>
            <a:r>
              <a:rPr lang="en-US" sz="2000" dirty="0"/>
              <a:t>How do you remove child from the Birth Notification List</a:t>
            </a:r>
          </a:p>
          <a:p>
            <a:pPr marL="0" indent="0">
              <a:buNone/>
            </a:pPr>
            <a:r>
              <a:rPr lang="en-US" sz="2000" dirty="0"/>
              <a:t> </a:t>
            </a:r>
            <a:endParaRPr lang="en-AU" sz="2000" dirty="0"/>
          </a:p>
        </p:txBody>
      </p:sp>
    </p:spTree>
    <p:extLst>
      <p:ext uri="{BB962C8B-B14F-4D97-AF65-F5344CB8AC3E}">
        <p14:creationId xmlns:p14="http://schemas.microsoft.com/office/powerpoint/2010/main" val="425324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A501F-A097-B5C8-E8F9-F9E2F6E87BE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D34D8E0D-68E3-66BD-BFE7-E45E6FB8A9E9}"/>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6A83C250-FCA6-054E-867C-3D50B0B5381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7EF6F448-F168-7905-5469-AD9787D125DD}"/>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2FA67C7-BD46-59D6-5961-AAB23AB6CAEE}"/>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E75D5D0B-63F0-2B98-3082-040027D0A3A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77C86D96-FDDD-EA44-4A39-3A1E001C79EC}"/>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BDCCD2C-23CE-4E56-994A-7904634698E0}"/>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95642E63-1A70-828B-9F21-3ACC3742F49E}"/>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5537AE25-36D0-72FF-1D69-4029D8DF24D5}"/>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6" name="Title 5">
            <a:extLst>
              <a:ext uri="{FF2B5EF4-FFF2-40B4-BE49-F238E27FC236}">
                <a16:creationId xmlns:a16="http://schemas.microsoft.com/office/drawing/2014/main" id="{2F0052D6-BE12-506A-0294-09DF521E9D1E}"/>
              </a:ext>
            </a:extLst>
          </p:cNvPr>
          <p:cNvSpPr>
            <a:spLocks noGrp="1"/>
          </p:cNvSpPr>
          <p:nvPr>
            <p:ph type="ctrTitle"/>
          </p:nvPr>
        </p:nvSpPr>
        <p:spPr>
          <a:xfrm>
            <a:off x="1375143" y="421831"/>
            <a:ext cx="9959163" cy="1191179"/>
          </a:xfrm>
        </p:spPr>
        <p:txBody>
          <a:bodyPr>
            <a:normAutofit/>
          </a:bodyPr>
          <a:lstStyle/>
          <a:p>
            <a:r>
              <a:rPr lang="en-AU" sz="3200" b="1" dirty="0">
                <a:solidFill>
                  <a:srgbClr val="00B050"/>
                </a:solidFill>
              </a:rPr>
              <a:t>What if the baby is adopted or part of a surrogacy arrangement.</a:t>
            </a:r>
          </a:p>
        </p:txBody>
      </p:sp>
      <p:sp>
        <p:nvSpPr>
          <p:cNvPr id="7" name="Subtitle 6">
            <a:extLst>
              <a:ext uri="{FF2B5EF4-FFF2-40B4-BE49-F238E27FC236}">
                <a16:creationId xmlns:a16="http://schemas.microsoft.com/office/drawing/2014/main" id="{14EBBA25-0C94-63F2-F3CA-F77CF66EE28D}"/>
              </a:ext>
            </a:extLst>
          </p:cNvPr>
          <p:cNvSpPr>
            <a:spLocks noGrp="1"/>
          </p:cNvSpPr>
          <p:nvPr>
            <p:ph type="subTitle" idx="1"/>
          </p:nvPr>
        </p:nvSpPr>
        <p:spPr>
          <a:xfrm>
            <a:off x="246350" y="1824905"/>
            <a:ext cx="6302782" cy="3988065"/>
          </a:xfrm>
        </p:spPr>
        <p:txBody>
          <a:bodyPr>
            <a:normAutofit lnSpcReduction="10000"/>
          </a:bodyPr>
          <a:lstStyle/>
          <a:p>
            <a:pPr marL="342900" indent="-342900" algn="l">
              <a:buFont typeface="Arial" panose="020B0604020202020204" pitchFamily="34" charset="0"/>
              <a:buChar char="•"/>
            </a:pPr>
            <a:r>
              <a:rPr lang="en-AU" dirty="0"/>
              <a:t>Please tick adoption box if relevant in demographic data.</a:t>
            </a:r>
          </a:p>
          <a:p>
            <a:pPr marL="342900" indent="-342900" algn="l">
              <a:buFont typeface="Arial" panose="020B0604020202020204" pitchFamily="34" charset="0"/>
              <a:buChar char="•"/>
            </a:pPr>
            <a:r>
              <a:rPr lang="en-AU" dirty="0"/>
              <a:t>When adding relationships add birth mother, she may already be open if she has other children in the service otherwise open her for service as she may require post natal care and then close when she completes the care. </a:t>
            </a:r>
          </a:p>
          <a:p>
            <a:pPr marL="342900" indent="-342900" algn="l">
              <a:buFont typeface="Arial" panose="020B0604020202020204" pitchFamily="34" charset="0"/>
              <a:buChar char="•"/>
            </a:pPr>
            <a:r>
              <a:rPr lang="en-AU" dirty="0"/>
              <a:t>Then when adding the non biological mother and open for service ensure that you have ticked non birth mother but add as mother:</a:t>
            </a:r>
          </a:p>
          <a:p>
            <a:pPr marL="342900" indent="-342900" algn="l">
              <a:buFont typeface="Arial" panose="020B0604020202020204" pitchFamily="34" charset="0"/>
              <a:buChar char="•"/>
            </a:pPr>
            <a:endParaRPr lang="en-AU" dirty="0"/>
          </a:p>
          <a:p>
            <a:endParaRPr lang="en-AU" dirty="0"/>
          </a:p>
        </p:txBody>
      </p:sp>
      <p:pic>
        <p:nvPicPr>
          <p:cNvPr id="8" name="Picture 7">
            <a:extLst>
              <a:ext uri="{FF2B5EF4-FFF2-40B4-BE49-F238E27FC236}">
                <a16:creationId xmlns:a16="http://schemas.microsoft.com/office/drawing/2014/main" id="{0194217E-885D-5A43-1147-88EA5687778F}"/>
              </a:ext>
            </a:extLst>
          </p:cNvPr>
          <p:cNvPicPr>
            <a:picLocks noChangeAspect="1"/>
          </p:cNvPicPr>
          <p:nvPr/>
        </p:nvPicPr>
        <p:blipFill>
          <a:blip r:embed="rId4"/>
          <a:stretch>
            <a:fillRect/>
          </a:stretch>
        </p:blipFill>
        <p:spPr>
          <a:xfrm>
            <a:off x="6688143" y="2776204"/>
            <a:ext cx="5148678" cy="1818410"/>
          </a:xfrm>
          <a:prstGeom prst="rect">
            <a:avLst/>
          </a:prstGeom>
        </p:spPr>
      </p:pic>
    </p:spTree>
    <p:extLst>
      <p:ext uri="{BB962C8B-B14F-4D97-AF65-F5344CB8AC3E}">
        <p14:creationId xmlns:p14="http://schemas.microsoft.com/office/powerpoint/2010/main" val="295334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B921-F738-C486-0024-CAF2DF265A2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55BF7C-2D06-D0D8-FAA1-A640B66BAA10}"/>
              </a:ext>
            </a:extLst>
          </p:cNvPr>
          <p:cNvPicPr>
            <a:picLocks noChangeAspect="1"/>
          </p:cNvPicPr>
          <p:nvPr/>
        </p:nvPicPr>
        <p:blipFill rotWithShape="1">
          <a:blip r:embed="rId2"/>
          <a:srcRect r="10432" b="3607"/>
          <a:stretch/>
        </p:blipFill>
        <p:spPr>
          <a:xfrm flipH="1">
            <a:off x="-3" y="-121771"/>
            <a:ext cx="12192000" cy="6326719"/>
          </a:xfrm>
          <a:prstGeom prst="rect">
            <a:avLst/>
          </a:prstGeom>
        </p:spPr>
      </p:pic>
      <p:sp>
        <p:nvSpPr>
          <p:cNvPr id="10" name="TextBox 10">
            <a:extLst>
              <a:ext uri="{FF2B5EF4-FFF2-40B4-BE49-F238E27FC236}">
                <a16:creationId xmlns:a16="http://schemas.microsoft.com/office/drawing/2014/main" id="{3FA203BD-4418-9719-3413-B13D2560DFA9}"/>
              </a:ext>
            </a:extLst>
          </p:cNvPr>
          <p:cNvSpPr txBox="1"/>
          <p:nvPr/>
        </p:nvSpPr>
        <p:spPr>
          <a:xfrm>
            <a:off x="372807" y="175447"/>
            <a:ext cx="11239163" cy="684162"/>
          </a:xfrm>
          <a:prstGeom prst="rect">
            <a:avLst/>
          </a:prstGeom>
        </p:spPr>
        <p:txBody>
          <a:bodyPr wrap="square" lIns="0" tIns="0" rIns="0" bIns="0" rtlCol="0" anchor="t">
            <a:spAutoFit/>
          </a:bodyPr>
          <a:lstStyle/>
          <a:p>
            <a:pPr>
              <a:lnSpc>
                <a:spcPts val="5600"/>
              </a:lnSpc>
              <a:spcBef>
                <a:spcPct val="0"/>
              </a:spcBef>
            </a:pPr>
            <a:r>
              <a:rPr lang="en-US" sz="4267" b="1">
                <a:solidFill>
                  <a:srgbClr val="3DAA73"/>
                </a:solidFill>
                <a:latin typeface="Arial Bold"/>
                <a:cs typeface="Arial Bold"/>
                <a:sym typeface="Arial Bold"/>
              </a:rPr>
              <a:t>Agenda</a:t>
            </a:r>
            <a:endParaRPr lang="en-US" sz="1200"/>
          </a:p>
        </p:txBody>
      </p:sp>
      <p:grpSp>
        <p:nvGrpSpPr>
          <p:cNvPr id="12" name="Group 12">
            <a:extLst>
              <a:ext uri="{FF2B5EF4-FFF2-40B4-BE49-F238E27FC236}">
                <a16:creationId xmlns:a16="http://schemas.microsoft.com/office/drawing/2014/main" id="{B5AA924E-38DA-35FF-3D5A-DF07180020EB}"/>
              </a:ext>
            </a:extLst>
          </p:cNvPr>
          <p:cNvGrpSpPr/>
          <p:nvPr/>
        </p:nvGrpSpPr>
        <p:grpSpPr>
          <a:xfrm>
            <a:off x="0" y="6022764"/>
            <a:ext cx="12192000" cy="940469"/>
            <a:chOff x="0" y="0"/>
            <a:chExt cx="24384000" cy="1880938"/>
          </a:xfrm>
        </p:grpSpPr>
        <p:grpSp>
          <p:nvGrpSpPr>
            <p:cNvPr id="13" name="Group 13">
              <a:extLst>
                <a:ext uri="{FF2B5EF4-FFF2-40B4-BE49-F238E27FC236}">
                  <a16:creationId xmlns:a16="http://schemas.microsoft.com/office/drawing/2014/main" id="{AB58C19A-239E-C2B7-7B1C-09280C8ECB95}"/>
                </a:ext>
              </a:extLst>
            </p:cNvPr>
            <p:cNvGrpSpPr/>
            <p:nvPr/>
          </p:nvGrpSpPr>
          <p:grpSpPr>
            <a:xfrm>
              <a:off x="0" y="0"/>
              <a:ext cx="24384000" cy="1763919"/>
              <a:chOff x="0" y="0"/>
              <a:chExt cx="4816593" cy="348428"/>
            </a:xfrm>
          </p:grpSpPr>
          <p:sp>
            <p:nvSpPr>
              <p:cNvPr id="14" name="Freeform 14">
                <a:extLst>
                  <a:ext uri="{FF2B5EF4-FFF2-40B4-BE49-F238E27FC236}">
                    <a16:creationId xmlns:a16="http://schemas.microsoft.com/office/drawing/2014/main" id="{5E6EA0BC-4DB5-01D7-EAE8-260E9289A657}"/>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AA3BB5A-4464-9245-13BD-5E2ABB0289B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88F3A08-67A1-548D-49C2-D6C648F8FA8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5618EDB-83F5-AC04-1AEC-5427F542C4B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ACB7BA6-B7D5-B200-0FDB-CFC08ED3B48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903207D2-EA8D-F822-1B21-A32F987FE0D4}"/>
                </a:ext>
              </a:extLst>
            </p:cNvPr>
            <p:cNvSpPr txBox="1"/>
            <p:nvPr/>
          </p:nvSpPr>
          <p:spPr>
            <a:xfrm>
              <a:off x="2345912" y="637696"/>
              <a:ext cx="12968336" cy="790216"/>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a:p>
              <a:pPr>
                <a:lnSpc>
                  <a:spcPts val="1646"/>
                </a:lnSpc>
                <a:spcBef>
                  <a:spcPct val="0"/>
                </a:spcBef>
              </a:pPr>
              <a:endParaRPr lang="en-US" sz="1233" dirty="0">
                <a:solidFill>
                  <a:srgbClr val="FFFFFF"/>
                </a:solidFill>
                <a:latin typeface="Arial"/>
                <a:ea typeface="Arial"/>
                <a:cs typeface="Arial"/>
              </a:endParaRPr>
            </a:p>
          </p:txBody>
        </p:sp>
      </p:grpSp>
      <p:sp>
        <p:nvSpPr>
          <p:cNvPr id="2" name="Rectangle 1">
            <a:extLst>
              <a:ext uri="{FF2B5EF4-FFF2-40B4-BE49-F238E27FC236}">
                <a16:creationId xmlns:a16="http://schemas.microsoft.com/office/drawing/2014/main" id="{8A5FDE71-C5F3-CC63-9422-C86D90F6F796}"/>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7" name="TextBox 11">
            <a:extLst>
              <a:ext uri="{FF2B5EF4-FFF2-40B4-BE49-F238E27FC236}">
                <a16:creationId xmlns:a16="http://schemas.microsoft.com/office/drawing/2014/main" id="{58E2DBD3-2D80-2AE2-D2A7-BF6A44E6D465}"/>
              </a:ext>
            </a:extLst>
          </p:cNvPr>
          <p:cNvSpPr txBox="1"/>
          <p:nvPr/>
        </p:nvSpPr>
        <p:spPr>
          <a:xfrm>
            <a:off x="6347689" y="1406705"/>
            <a:ext cx="4167911" cy="4597156"/>
          </a:xfrm>
          <a:prstGeom prst="rect">
            <a:avLst/>
          </a:prstGeom>
        </p:spPr>
        <p:txBody>
          <a:bodyPr wrap="square" lIns="0" tIns="0" rIns="0" bIns="0" rtlCol="0" anchor="t">
            <a:spAutoFit/>
          </a:bodyPr>
          <a:lstStyle/>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Role of CDIS Champion</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Open/Change/Close</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When to close a record</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Relationships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Addresses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Transfer of EMCH / S&amp;S clients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Plus, sign</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External referrals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Update current home site</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CDIS Support</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Q&amp;A:</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Recording surrogacy or adoption.</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Removing from BN List</a:t>
            </a:r>
            <a:br>
              <a:rPr lang="en-US" sz="1867" dirty="0">
                <a:latin typeface="Arial" panose="020B0604020202020204" pitchFamily="34" charset="0"/>
                <a:cs typeface="Arial" panose="020B0604020202020204" pitchFamily="34" charset="0"/>
              </a:rPr>
            </a:br>
            <a:endParaRPr lang="en-US" sz="1867" dirty="0">
              <a:latin typeface="Arial" panose="020B0604020202020204" pitchFamily="34" charset="0"/>
              <a:cs typeface="Arial" panose="020B0604020202020204" pitchFamily="34" charset="0"/>
            </a:endParaRPr>
          </a:p>
          <a:p>
            <a:endParaRPr lang="en-US" sz="1867" dirty="0">
              <a:latin typeface="Arial" panose="020B0604020202020204" pitchFamily="34" charset="0"/>
              <a:cs typeface="Arial" panose="020B0604020202020204" pitchFamily="34" charset="0"/>
            </a:endParaRPr>
          </a:p>
          <a:p>
            <a:endParaRPr lang="en-AU" sz="18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58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D8AA1-0D61-9710-07A1-28D5FF9D0100}"/>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228EBFA6-34ED-6E1C-FB2B-7B6DC06C29EC}"/>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84E7EA80-4AC1-8376-75E7-93E5BA4321CF}"/>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31E88735-32AA-2274-34A5-1D257C653379}"/>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4BD448D-67B2-E4AE-432E-AC011CECC9E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106CC42-2F2A-1E26-C3C2-17C42BFF9B0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43E8A47-148C-C543-BEBB-243FBD61B336}"/>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5AC716BC-EED2-2E06-1F13-82F568164FAC}"/>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3959EA4-9BE0-F493-CF0B-8285734DB066}"/>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F023FE30-168C-40C0-20D1-3BCB63D076B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9F0F992E-C86D-B1C4-E8EB-1694B54CC611}"/>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7EF831E5-C29F-3702-BC92-8870C8DA5A85}"/>
              </a:ext>
            </a:extLst>
          </p:cNvPr>
          <p:cNvSpPr txBox="1"/>
          <p:nvPr/>
        </p:nvSpPr>
        <p:spPr>
          <a:xfrm>
            <a:off x="1336973" y="653602"/>
            <a:ext cx="2647198" cy="477053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Checking &amp; Removing client records in the Birth Notifications List</a:t>
            </a:r>
          </a:p>
          <a:p>
            <a:endParaRPr lang="en-US" sz="3200" b="1" dirty="0">
              <a:solidFill>
                <a:srgbClr val="3DAA73"/>
              </a:solidFill>
              <a:latin typeface="Arial Bold"/>
              <a:cs typeface="Arial Bold"/>
              <a:sym typeface="Arial Bold"/>
            </a:endParaRPr>
          </a:p>
          <a:p>
            <a:endParaRPr lang="en-AU" sz="2400" dirty="0"/>
          </a:p>
          <a:p>
            <a:endParaRPr lang="en-AU" sz="2400" dirty="0"/>
          </a:p>
        </p:txBody>
      </p:sp>
      <p:pic>
        <p:nvPicPr>
          <p:cNvPr id="26" name="Picture 25">
            <a:extLst>
              <a:ext uri="{FF2B5EF4-FFF2-40B4-BE49-F238E27FC236}">
                <a16:creationId xmlns:a16="http://schemas.microsoft.com/office/drawing/2014/main" id="{F12C886A-E583-2B72-24CE-612C5F8EB68C}"/>
              </a:ext>
            </a:extLst>
          </p:cNvPr>
          <p:cNvPicPr>
            <a:picLocks noChangeAspect="1"/>
          </p:cNvPicPr>
          <p:nvPr/>
        </p:nvPicPr>
        <p:blipFill>
          <a:blip r:embed="rId4"/>
          <a:stretch>
            <a:fillRect/>
          </a:stretch>
        </p:blipFill>
        <p:spPr>
          <a:xfrm>
            <a:off x="5934075" y="94526"/>
            <a:ext cx="5456550" cy="5908604"/>
          </a:xfrm>
          <a:prstGeom prst="rect">
            <a:avLst/>
          </a:prstGeom>
        </p:spPr>
      </p:pic>
    </p:spTree>
    <p:extLst>
      <p:ext uri="{BB962C8B-B14F-4D97-AF65-F5344CB8AC3E}">
        <p14:creationId xmlns:p14="http://schemas.microsoft.com/office/powerpoint/2010/main" val="320438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C7614-1602-DBE7-74B4-000A03C9C4EE}"/>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CB41AEE-D3DC-A260-C2D3-2B212F641A66}"/>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8FCAF82-3F96-F67B-371A-579A7844E222}"/>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462374F-9829-FE50-6004-06132CBAD5E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CF934CC-928B-6808-95AB-2B1222E875C1}"/>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99F1E1B-AC80-67B9-1DCA-5BEDB7E398E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F07C4DC-6F5C-E69F-B8CD-1966F3A065D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8ABB9FD-B475-C30A-B07C-57BAF041C5F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21F94EBD-3D4D-48D5-A4BC-67B1E282FA9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76148F79-9295-6260-4C02-B97CC9781E1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DD3C34-538E-3DF2-6690-AE3BF6DBC0CD}"/>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EE47952-3FB0-F311-F39A-1830837523CF}"/>
              </a:ext>
            </a:extLst>
          </p:cNvPr>
          <p:cNvSpPr txBox="1"/>
          <p:nvPr/>
        </p:nvSpPr>
        <p:spPr>
          <a:xfrm>
            <a:off x="1776486" y="326464"/>
            <a:ext cx="7930840" cy="726352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Role of the CDIS Champion</a:t>
            </a:r>
          </a:p>
          <a:p>
            <a:endParaRPr lang="en-US" sz="3200" b="1" dirty="0">
              <a:solidFill>
                <a:srgbClr val="3DAA73"/>
              </a:solidFill>
              <a:latin typeface="Arial Bold"/>
              <a:cs typeface="Arial Bold"/>
              <a:sym typeface="Arial Bold"/>
            </a:endParaRPr>
          </a:p>
          <a:p>
            <a:pPr marL="342900" indent="-342900">
              <a:buFont typeface="Arial" panose="020B0604020202020204" pitchFamily="34" charset="0"/>
              <a:buChar char="•"/>
            </a:pPr>
            <a:r>
              <a:rPr lang="en-AU" sz="2000" dirty="0"/>
              <a:t>Representing your team.</a:t>
            </a:r>
          </a:p>
          <a:p>
            <a:pPr marL="342900" indent="-342900">
              <a:buFont typeface="Arial" panose="020B0604020202020204" pitchFamily="34" charset="0"/>
              <a:buChar char="•"/>
            </a:pPr>
            <a:r>
              <a:rPr lang="en-AU" sz="2000" dirty="0"/>
              <a:t>Resource in your team for CDIS education, questions and troubleshooting.</a:t>
            </a:r>
          </a:p>
          <a:p>
            <a:pPr marL="342900" indent="-342900">
              <a:buFont typeface="Arial" panose="020B0604020202020204" pitchFamily="34" charset="0"/>
              <a:buChar char="•"/>
            </a:pPr>
            <a:r>
              <a:rPr lang="en-AU" sz="2000" dirty="0"/>
              <a:t>Note any common themes or questions from your team to report to the group.</a:t>
            </a:r>
          </a:p>
          <a:p>
            <a:pPr marL="342900" indent="-342900">
              <a:buFont typeface="Arial" panose="020B0604020202020204" pitchFamily="34" charset="0"/>
              <a:buChar char="•"/>
            </a:pPr>
            <a:r>
              <a:rPr lang="en-AU" sz="2000" dirty="0"/>
              <a:t>Gather information from your team to be addressed in the User Group meetings or followed up by the CDIS Reference group and highlight education needs.</a:t>
            </a:r>
          </a:p>
          <a:p>
            <a:pPr marL="342900" indent="-342900">
              <a:buFont typeface="Arial" panose="020B0604020202020204" pitchFamily="34" charset="0"/>
              <a:buChar char="•"/>
            </a:pPr>
            <a:r>
              <a:rPr lang="en-AU" sz="2000" dirty="0"/>
              <a:t>Attend User Group meetings every 6-8 weeks.</a:t>
            </a:r>
          </a:p>
          <a:p>
            <a:pPr marL="342900" indent="-342900">
              <a:buFont typeface="Arial" panose="020B0604020202020204" pitchFamily="34" charset="0"/>
              <a:buChar char="•"/>
            </a:pPr>
            <a:r>
              <a:rPr lang="en-AU" sz="2000" dirty="0"/>
              <a:t>Contribute to User Group meetings conversations re your teams CDIS practice, questions and ideas.</a:t>
            </a:r>
          </a:p>
          <a:p>
            <a:pPr marL="342900" indent="-342900">
              <a:buFont typeface="Arial" panose="020B0604020202020204" pitchFamily="34" charset="0"/>
              <a:buChar char="•"/>
            </a:pPr>
            <a:r>
              <a:rPr lang="en-AU" sz="2000" dirty="0"/>
              <a:t>Sharing information learned at the CDIS user group meetings with your team </a:t>
            </a:r>
            <a:r>
              <a:rPr lang="en-AU" sz="2000" dirty="0" err="1"/>
              <a:t>ie</a:t>
            </a:r>
            <a:r>
              <a:rPr lang="en-AU" sz="2000" dirty="0"/>
              <a:t> regular CDIS update presentation at team meetings </a:t>
            </a:r>
          </a:p>
          <a:p>
            <a:pPr marL="342900" indent="-342900">
              <a:buFont typeface="Arial" panose="020B0604020202020204" pitchFamily="34" charset="0"/>
              <a:buChar char="•"/>
            </a:pPr>
            <a:r>
              <a:rPr lang="en-AU" sz="2000" dirty="0"/>
              <a:t>Prompting your team use of CDIS resources such as the </a:t>
            </a:r>
            <a:r>
              <a:rPr lang="en-AU" sz="2000" dirty="0" err="1"/>
              <a:t>vimeo’s</a:t>
            </a:r>
            <a:r>
              <a:rPr lang="en-AU" sz="2000" dirty="0"/>
              <a:t> and CDIS education through the Help &amp; Support tab on CDIS.</a:t>
            </a:r>
          </a:p>
          <a:p>
            <a:pPr marL="571500" indent="-571500">
              <a:buFont typeface="Arial" panose="020B0604020202020204" pitchFamily="34" charset="0"/>
              <a:buChar char="•"/>
            </a:pPr>
            <a:endParaRPr lang="en-AU" sz="3600" dirty="0"/>
          </a:p>
          <a:p>
            <a:endParaRPr lang="en-US" sz="2400" b="1" dirty="0">
              <a:solidFill>
                <a:srgbClr val="3DAA73"/>
              </a:solidFill>
              <a:latin typeface="Arial Bold"/>
              <a:cs typeface="Arial Bold"/>
              <a:sym typeface="Arial Bold"/>
            </a:endParaRPr>
          </a:p>
          <a:p>
            <a:endParaRPr lang="en-US" sz="2400" dirty="0"/>
          </a:p>
          <a:p>
            <a:endParaRPr lang="en-AU" dirty="0"/>
          </a:p>
        </p:txBody>
      </p:sp>
    </p:spTree>
    <p:extLst>
      <p:ext uri="{BB962C8B-B14F-4D97-AF65-F5344CB8AC3E}">
        <p14:creationId xmlns:p14="http://schemas.microsoft.com/office/powerpoint/2010/main" val="30062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A9F3-F9D1-3026-A66D-206B076FA6B5}"/>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EB2A47DB-13C5-4012-4476-9F44DA7D6401}"/>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54EBE488-7E50-C1F5-BA17-CDFD7444D75E}"/>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064DD3D-C459-1646-97B6-ECD21BB35BD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93B3855-A4D4-B3B3-3D20-985604117153}"/>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AF4B0249-7B79-6491-D79F-628F4ADE260C}"/>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715A0AE3-1B2E-7782-0DAF-1DC7A055527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4B01F63-B39B-B9C4-51EF-5E167E6B06F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4CE31F16-3221-0DA6-5121-32124D1872E5}"/>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A23377D9-074B-AA05-4B3B-1E9A90D0B7FE}"/>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6D4C4436-0751-C08A-E07E-520B01A6D129}"/>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6A9467A4-27DC-6328-E162-C343513B73BA}"/>
              </a:ext>
            </a:extLst>
          </p:cNvPr>
          <p:cNvSpPr txBox="1"/>
          <p:nvPr/>
        </p:nvSpPr>
        <p:spPr>
          <a:xfrm>
            <a:off x="1575302" y="697117"/>
            <a:ext cx="8709433" cy="6401753"/>
          </a:xfrm>
          <a:prstGeom prst="rect">
            <a:avLst/>
          </a:prstGeom>
          <a:noFill/>
        </p:spPr>
        <p:txBody>
          <a:bodyPr wrap="square" rtlCol="0">
            <a:spAutoFit/>
          </a:bodyPr>
          <a:lstStyle/>
          <a:p>
            <a:r>
              <a:rPr lang="en-US" sz="3200" b="1" dirty="0">
                <a:solidFill>
                  <a:srgbClr val="3DAA73"/>
                </a:solidFill>
                <a:latin typeface="Arial Bold"/>
                <a:cs typeface="Arial Bold"/>
                <a:sym typeface="Arial Bold"/>
              </a:rPr>
              <a:t>Open/Change/Close</a:t>
            </a:r>
          </a:p>
          <a:p>
            <a:endParaRPr lang="en-US" sz="3200" b="1" dirty="0">
              <a:solidFill>
                <a:srgbClr val="3DAA73"/>
              </a:solidFill>
              <a:latin typeface="Arial Bold"/>
              <a:cs typeface="Arial Bold"/>
              <a:sym typeface="Arial Bold"/>
            </a:endParaRPr>
          </a:p>
          <a:p>
            <a:r>
              <a:rPr lang="en-AU" sz="2000" dirty="0"/>
              <a:t>Client records should be OPEN for Universal service, which means they are active or receiving maternal and child health service (previously referred to as enrolled)</a:t>
            </a:r>
          </a:p>
          <a:p>
            <a:endParaRPr lang="en-AU" sz="2000" dirty="0"/>
          </a:p>
          <a:p>
            <a:r>
              <a:rPr lang="en-AU" sz="2000" dirty="0"/>
              <a:t>Who should be open: </a:t>
            </a:r>
          </a:p>
          <a:p>
            <a:r>
              <a:rPr lang="en-AU" sz="2000" dirty="0"/>
              <a:t>•	All children eligible for MCH service (up to school age)</a:t>
            </a:r>
          </a:p>
          <a:p>
            <a:r>
              <a:rPr lang="en-AU" sz="2000" dirty="0"/>
              <a:t>•	All Primary Caregivers</a:t>
            </a:r>
          </a:p>
          <a:p>
            <a:endParaRPr lang="en-AU" sz="2000" dirty="0"/>
          </a:p>
          <a:p>
            <a:r>
              <a:rPr lang="en-AU" sz="2000" i="1" dirty="0"/>
              <a:t>MCH activity is recorded at the service it occurs for reporting. Data is not affected by transfers of clients.</a:t>
            </a:r>
          </a:p>
          <a:p>
            <a:endParaRPr lang="en-AU" sz="2000" dirty="0"/>
          </a:p>
          <a:p>
            <a:r>
              <a:rPr lang="en-AU" sz="2000" i="1" dirty="0"/>
              <a:t>Funding is based on number of open records/enrolments as reported in the annual report at the end of financial year (2E). Based on population not activity. </a:t>
            </a:r>
          </a:p>
          <a:p>
            <a:endParaRPr lang="en-US" sz="2400" b="1" dirty="0">
              <a:solidFill>
                <a:srgbClr val="3DAA73"/>
              </a:solidFill>
              <a:latin typeface="Arial Bold"/>
              <a:cs typeface="Arial Bold"/>
              <a:sym typeface="Arial Bold"/>
            </a:endParaRPr>
          </a:p>
          <a:p>
            <a:endParaRPr lang="en-US" sz="2400" dirty="0"/>
          </a:p>
          <a:p>
            <a:endParaRPr lang="en-AU" dirty="0"/>
          </a:p>
        </p:txBody>
      </p:sp>
    </p:spTree>
    <p:extLst>
      <p:ext uri="{BB962C8B-B14F-4D97-AF65-F5344CB8AC3E}">
        <p14:creationId xmlns:p14="http://schemas.microsoft.com/office/powerpoint/2010/main" val="499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27293-695D-1707-B39C-A88355349F4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275E160-6E9A-533B-D434-7C436DC4D81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A0302BD8-8D33-4E36-BEA0-71F70944E19F}"/>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6286306B-7120-7A54-D36A-DC22F940559C}"/>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F6318B8-5691-472B-6E01-FB01FE16FFAC}"/>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DFD67312-9916-4CF5-FFEA-71ED1309619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C000804E-E829-0F5A-6328-76E763C5BC8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EF07AF4-1B4B-AC5F-20F7-64F94526AA2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63A092B7-695C-DB2A-7D53-A26D31CE294B}"/>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CBA0CCEB-051E-1D8B-881B-ED8B3CCE8832}"/>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13748B3B-4408-273F-F4C4-094E5FE0D6D3}"/>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6533101A-BE07-4440-0241-C0156EC2208F}"/>
              </a:ext>
            </a:extLst>
          </p:cNvPr>
          <p:cNvSpPr txBox="1"/>
          <p:nvPr/>
        </p:nvSpPr>
        <p:spPr>
          <a:xfrm>
            <a:off x="947322" y="697117"/>
            <a:ext cx="9924994" cy="6155531"/>
          </a:xfrm>
          <a:prstGeom prst="rect">
            <a:avLst/>
          </a:prstGeom>
          <a:noFill/>
        </p:spPr>
        <p:txBody>
          <a:bodyPr wrap="square" rtlCol="0">
            <a:spAutoFit/>
          </a:bodyPr>
          <a:lstStyle/>
          <a:p>
            <a:r>
              <a:rPr lang="en-US" sz="3200" b="1" dirty="0">
                <a:solidFill>
                  <a:srgbClr val="3DAA73"/>
                </a:solidFill>
                <a:latin typeface="Arial Bold"/>
                <a:cs typeface="Arial Bold"/>
                <a:sym typeface="Arial Bold"/>
              </a:rPr>
              <a:t>When to Close Records</a:t>
            </a:r>
          </a:p>
          <a:p>
            <a:endParaRPr lang="en-US" sz="3200" b="1" dirty="0">
              <a:solidFill>
                <a:srgbClr val="3DAA73"/>
              </a:solidFill>
              <a:latin typeface="Arial Bold"/>
              <a:cs typeface="Arial Bold"/>
              <a:sym typeface="Arial Bold"/>
            </a:endParaRPr>
          </a:p>
          <a:p>
            <a:pPr marL="285750" indent="-285750">
              <a:buFont typeface="Arial" panose="020B0604020202020204" pitchFamily="34" charset="0"/>
              <a:buChar char="•"/>
            </a:pPr>
            <a:r>
              <a:rPr lang="en-AU" dirty="0"/>
              <a:t>When a child dies/stillborn</a:t>
            </a:r>
          </a:p>
          <a:p>
            <a:pPr marL="285750" indent="-285750">
              <a:buFont typeface="Arial" panose="020B0604020202020204" pitchFamily="34" charset="0"/>
              <a:buChar char="•"/>
            </a:pPr>
            <a:r>
              <a:rPr lang="en-AU" dirty="0"/>
              <a:t>When a child moves permanently overseas</a:t>
            </a:r>
          </a:p>
          <a:p>
            <a:pPr marL="285750" indent="-285750">
              <a:buFont typeface="Arial" panose="020B0604020202020204" pitchFamily="34" charset="0"/>
              <a:buChar char="•"/>
            </a:pPr>
            <a:r>
              <a:rPr lang="en-AU" dirty="0"/>
              <a:t>When a child moves permanently interstate.</a:t>
            </a:r>
          </a:p>
          <a:p>
            <a:pPr marL="0" indent="0">
              <a:buNone/>
            </a:pPr>
            <a:endParaRPr lang="en-AU" dirty="0"/>
          </a:p>
          <a:p>
            <a:pPr marL="0" indent="0">
              <a:buNone/>
            </a:pPr>
            <a:r>
              <a:rPr lang="en-AU" sz="1600" dirty="0"/>
              <a:t>Even though we are a voluntary service, MCH services should be proactive and offer “assertive outreach”, example if a client says declines MCH support, we encourage a response such as “</a:t>
            </a:r>
            <a:r>
              <a:rPr lang="en-AU" sz="1600" i="1" dirty="0"/>
              <a:t>Are you happy if we contact you periodically to check in and see if you would like a key age and stage visit at a later stage</a:t>
            </a:r>
            <a:r>
              <a:rPr lang="en-AU" sz="1600" dirty="0"/>
              <a:t>”.  </a:t>
            </a:r>
          </a:p>
          <a:p>
            <a:pPr marL="0" indent="0">
              <a:buNone/>
            </a:pPr>
            <a:endParaRPr lang="en-AU" sz="1600" dirty="0"/>
          </a:p>
          <a:p>
            <a:pPr marL="0" indent="0">
              <a:buNone/>
            </a:pPr>
            <a:r>
              <a:rPr lang="en-AU" sz="1600" dirty="0"/>
              <a:t>If a client adamantly declines service, add an edit note “Client declining service”, untick the consent for contact in the client details screen but leave them “Open”. There are examples of clients who have declined service in past, making contact for review when child is older, the KAS consults have then been conducted in closed records and have not been counted in reporting or included in numbers for funding. </a:t>
            </a:r>
          </a:p>
          <a:p>
            <a:pPr marL="0" indent="0">
              <a:buNone/>
            </a:pPr>
            <a:endParaRPr lang="en-AU" sz="1600" dirty="0"/>
          </a:p>
          <a:p>
            <a:pPr marL="0" indent="0">
              <a:buNone/>
            </a:pPr>
            <a:r>
              <a:rPr lang="en-AU" sz="1600" dirty="0"/>
              <a:t>Closed clients will also not appear on Missed visit reports. But older children open to service who have not had a KAS visit will be appear on reports.</a:t>
            </a:r>
          </a:p>
          <a:p>
            <a:pPr marL="0" indent="0">
              <a:buNone/>
            </a:pPr>
            <a:endParaRPr lang="en-AU" sz="1600" dirty="0"/>
          </a:p>
          <a:p>
            <a:endParaRPr lang="en-US" sz="2400" b="1" dirty="0">
              <a:solidFill>
                <a:srgbClr val="3DAA73"/>
              </a:solidFill>
              <a:latin typeface="Arial Bold"/>
              <a:cs typeface="Arial Bold"/>
              <a:sym typeface="Arial Bold"/>
            </a:endParaRPr>
          </a:p>
          <a:p>
            <a:endParaRPr lang="en-US" sz="2400" dirty="0"/>
          </a:p>
          <a:p>
            <a:endParaRPr lang="en-AU" dirty="0"/>
          </a:p>
        </p:txBody>
      </p:sp>
    </p:spTree>
    <p:extLst>
      <p:ext uri="{BB962C8B-B14F-4D97-AF65-F5344CB8AC3E}">
        <p14:creationId xmlns:p14="http://schemas.microsoft.com/office/powerpoint/2010/main" val="415089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26F7-759E-E48E-4A70-8EDAB244C786}"/>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106E80B4-B70A-673A-0A61-10B4BC5930FF}"/>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4E73971-1AA6-F7DF-E582-C47F97A0D5B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7E10C70E-3FE3-679D-9ECE-7A1CC09D60BE}"/>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5F7C7AE2-59D7-FB2C-7E71-0676FCE41B86}"/>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0C8EE3C-BE4B-C184-4FD0-85AE090B39CB}"/>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7386062-1FF6-0B79-A2A9-4C853966A1DE}"/>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966D7C30-5E6A-0ADA-2009-48AFB24DCDC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52D196C5-E9FD-C43B-FCE1-2C7FFA692842}"/>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5005A147-27FE-1ECC-8651-212D1ABDA75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88EA83AE-C271-336C-B198-1B7B8379B07D}"/>
              </a:ext>
            </a:extLst>
          </p:cNvPr>
          <p:cNvSpPr>
            <a:spLocks noGrp="1"/>
          </p:cNvSpPr>
          <p:nvPr>
            <p:ph type="title"/>
          </p:nvPr>
        </p:nvSpPr>
        <p:spPr/>
        <p:txBody>
          <a:bodyPr/>
          <a:lstStyle/>
          <a:p>
            <a:br>
              <a:rPr lang="en-US"/>
            </a:br>
            <a:endParaRPr lang="en-AU"/>
          </a:p>
        </p:txBody>
      </p:sp>
      <p:sp>
        <p:nvSpPr>
          <p:cNvPr id="4" name="TextBox 3">
            <a:extLst>
              <a:ext uri="{FF2B5EF4-FFF2-40B4-BE49-F238E27FC236}">
                <a16:creationId xmlns:a16="http://schemas.microsoft.com/office/drawing/2014/main" id="{0F3CD20D-3BD9-FDB2-B232-76850830EF63}"/>
              </a:ext>
            </a:extLst>
          </p:cNvPr>
          <p:cNvSpPr txBox="1"/>
          <p:nvPr/>
        </p:nvSpPr>
        <p:spPr>
          <a:xfrm>
            <a:off x="1505000" y="457200"/>
            <a:ext cx="9992901" cy="6001643"/>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Relationships </a:t>
            </a:r>
          </a:p>
          <a:p>
            <a:endParaRPr lang="en-US" sz="3200" b="1" dirty="0">
              <a:solidFill>
                <a:srgbClr val="3DAA73"/>
              </a:solidFill>
              <a:latin typeface="Arial Bold"/>
              <a:cs typeface="Arial Bold"/>
              <a:sym typeface="Arial Bold"/>
            </a:endParaRPr>
          </a:p>
          <a:p>
            <a:pPr marL="342900" indent="-342900">
              <a:buFont typeface="Arial" panose="020B0604020202020204" pitchFamily="34" charset="0"/>
              <a:buChar char="•"/>
            </a:pPr>
            <a:r>
              <a:rPr lang="en-AU" sz="2400" dirty="0"/>
              <a:t>Under client details</a:t>
            </a:r>
          </a:p>
          <a:p>
            <a:pPr marL="342900" indent="-342900">
              <a:buFont typeface="Arial" panose="020B0604020202020204" pitchFamily="34" charset="0"/>
              <a:buChar char="•"/>
            </a:pPr>
            <a:r>
              <a:rPr lang="en-AU" sz="2400" dirty="0"/>
              <a:t>Client relationships – important that these are always kept up to date</a:t>
            </a:r>
          </a:p>
          <a:p>
            <a:pPr marL="342900" indent="-342900">
              <a:buFont typeface="Arial" panose="020B0604020202020204" pitchFamily="34" charset="0"/>
              <a:buChar char="•"/>
            </a:pPr>
            <a:r>
              <a:rPr lang="en-AU" sz="2400" dirty="0"/>
              <a:t>Family relationships must be added from this screen</a:t>
            </a:r>
          </a:p>
          <a:p>
            <a:pPr marL="342900" indent="-342900">
              <a:buFont typeface="Arial" panose="020B0604020202020204" pitchFamily="34" charset="0"/>
              <a:buChar char="•"/>
            </a:pPr>
            <a:r>
              <a:rPr lang="en-AU" sz="2400" dirty="0"/>
              <a:t>Perform a statewide search and use the correct record if found, do not create a new record if not needed.</a:t>
            </a:r>
          </a:p>
          <a:p>
            <a:pPr marL="342900" indent="-342900">
              <a:buFont typeface="Arial" panose="020B0604020202020204" pitchFamily="34" charset="0"/>
              <a:buChar char="•"/>
            </a:pPr>
            <a:r>
              <a:rPr lang="en-AU" sz="2400" dirty="0"/>
              <a:t>Every child should have at least one contact that is a primary care giver</a:t>
            </a:r>
          </a:p>
          <a:p>
            <a:pPr marL="342900" indent="-342900">
              <a:buFont typeface="Arial" panose="020B0604020202020204" pitchFamily="34" charset="0"/>
              <a:buChar char="•"/>
            </a:pPr>
            <a:r>
              <a:rPr lang="en-AU" sz="2400" dirty="0">
                <a:hlinkClick r:id="rId4"/>
              </a:rPr>
              <a:t>https://vimeo.com/432021489</a:t>
            </a:r>
            <a:r>
              <a:rPr lang="en-AU" sz="2400" dirty="0"/>
              <a:t> - CDIS education video that will step you through the process.</a:t>
            </a:r>
          </a:p>
          <a:p>
            <a:pPr marL="342900" indent="-342900">
              <a:buFont typeface="Arial" panose="020B0604020202020204" pitchFamily="34" charset="0"/>
              <a:buChar char="•"/>
            </a:pPr>
            <a:r>
              <a:rPr lang="en-AU" sz="2400" dirty="0"/>
              <a:t>Only Primary Care givers or Caregivers of children should be ticked as information sharing in a child record. </a:t>
            </a:r>
          </a:p>
          <a:p>
            <a:pPr marL="342900" indent="-342900">
              <a:buFont typeface="Arial" panose="020B0604020202020204" pitchFamily="34" charset="0"/>
              <a:buChar char="•"/>
            </a:pPr>
            <a:r>
              <a:rPr lang="en-AU" sz="2400" dirty="0"/>
              <a:t>Ensure “contactable” is ticked if you want to be able to send SMS to the PCG or care giver. </a:t>
            </a:r>
          </a:p>
          <a:p>
            <a:endParaRPr lang="en-AU" sz="3200" dirty="0"/>
          </a:p>
        </p:txBody>
      </p:sp>
    </p:spTree>
    <p:extLst>
      <p:ext uri="{BB962C8B-B14F-4D97-AF65-F5344CB8AC3E}">
        <p14:creationId xmlns:p14="http://schemas.microsoft.com/office/powerpoint/2010/main" val="358349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529C9-BCF7-53E2-1C52-0A3B5BC3B4BB}"/>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A79FFB3-E3B0-DE17-85B4-59CE41CF639E}"/>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58D1298-813F-ACFF-80B5-C8CFFD9E132C}"/>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8F01875-97A7-505F-A391-763C75F02C94}"/>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567955D-55DD-CFDC-181D-1073523B4B87}"/>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F9689EE-77D4-486F-5D7C-FC184076497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4B1B5825-20ED-5772-BEA8-907EEECEFE83}"/>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C28BAE7-11FD-EA3E-B4A6-DFFC66693FBA}"/>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F5DAA06-87BC-9E05-E002-D6CDC02965A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3EF7F8D8-47CD-ACAD-1E4F-51B1BBA8F10C}"/>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717D33-96F5-45B8-0DAE-53C610566397}"/>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71F21AEB-66F7-D579-77CE-9046642C1594}"/>
              </a:ext>
            </a:extLst>
          </p:cNvPr>
          <p:cNvSpPr txBox="1"/>
          <p:nvPr/>
        </p:nvSpPr>
        <p:spPr>
          <a:xfrm>
            <a:off x="1097620" y="461327"/>
            <a:ext cx="9399227" cy="304698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Addresses</a:t>
            </a:r>
          </a:p>
          <a:p>
            <a:endParaRPr lang="en-US" sz="3200" b="1" dirty="0">
              <a:solidFill>
                <a:srgbClr val="3DAA73"/>
              </a:solidFill>
              <a:latin typeface="Arial Bold"/>
              <a:cs typeface="Arial Bold"/>
              <a:sym typeface="Arial Bold"/>
            </a:endParaRPr>
          </a:p>
          <a:p>
            <a:pPr marL="342900" indent="-342900">
              <a:buFont typeface="Wingdings" panose="05000000000000000000" pitchFamily="2" charset="2"/>
              <a:buChar char="v"/>
            </a:pPr>
            <a:r>
              <a:rPr lang="en-US" sz="2400" dirty="0"/>
              <a:t>Current address is important to maintain the integrity of a medical record.</a:t>
            </a:r>
          </a:p>
          <a:p>
            <a:pPr marL="342900" indent="-342900">
              <a:buFont typeface="Wingdings" panose="05000000000000000000" pitchFamily="2" charset="2"/>
              <a:buChar char="v"/>
            </a:pPr>
            <a:r>
              <a:rPr lang="en-US" sz="2400" dirty="0"/>
              <a:t>A medical record must contain all previous addresses to help identify the client.</a:t>
            </a:r>
          </a:p>
          <a:p>
            <a:endParaRPr lang="en-AU" sz="3200" dirty="0"/>
          </a:p>
        </p:txBody>
      </p:sp>
      <p:pic>
        <p:nvPicPr>
          <p:cNvPr id="4" name="Picture 3">
            <a:extLst>
              <a:ext uri="{FF2B5EF4-FFF2-40B4-BE49-F238E27FC236}">
                <a16:creationId xmlns:a16="http://schemas.microsoft.com/office/drawing/2014/main" id="{62658A50-BA60-C178-96C4-1AF08E089372}"/>
              </a:ext>
            </a:extLst>
          </p:cNvPr>
          <p:cNvPicPr>
            <a:picLocks noChangeAspect="1"/>
          </p:cNvPicPr>
          <p:nvPr/>
        </p:nvPicPr>
        <p:blipFill>
          <a:blip r:embed="rId4"/>
          <a:stretch>
            <a:fillRect/>
          </a:stretch>
        </p:blipFill>
        <p:spPr>
          <a:xfrm>
            <a:off x="947324" y="3032005"/>
            <a:ext cx="9465904" cy="2264486"/>
          </a:xfrm>
          <a:prstGeom prst="rect">
            <a:avLst/>
          </a:prstGeom>
        </p:spPr>
      </p:pic>
      <p:sp>
        <p:nvSpPr>
          <p:cNvPr id="5" name="TextBox 4">
            <a:extLst>
              <a:ext uri="{FF2B5EF4-FFF2-40B4-BE49-F238E27FC236}">
                <a16:creationId xmlns:a16="http://schemas.microsoft.com/office/drawing/2014/main" id="{E85566C8-F6A6-D17E-B61B-1F56CE3D964E}"/>
              </a:ext>
            </a:extLst>
          </p:cNvPr>
          <p:cNvSpPr txBox="1"/>
          <p:nvPr/>
        </p:nvSpPr>
        <p:spPr>
          <a:xfrm>
            <a:off x="1485700" y="5494007"/>
            <a:ext cx="8623066" cy="369332"/>
          </a:xfrm>
          <a:prstGeom prst="rect">
            <a:avLst/>
          </a:prstGeom>
          <a:noFill/>
        </p:spPr>
        <p:txBody>
          <a:bodyPr wrap="none" rtlCol="0">
            <a:spAutoFit/>
          </a:bodyPr>
          <a:lstStyle/>
          <a:p>
            <a:r>
              <a:rPr lang="en-US" i="1" dirty="0"/>
              <a:t>Tip – ask caregivers if they received the </a:t>
            </a:r>
            <a:r>
              <a:rPr lang="en-US" i="1" dirty="0" err="1"/>
              <a:t>sms</a:t>
            </a:r>
            <a:r>
              <a:rPr lang="en-US" i="1" dirty="0"/>
              <a:t> reminder to check current contact details.</a:t>
            </a:r>
            <a:endParaRPr lang="en-AU" i="1" dirty="0"/>
          </a:p>
        </p:txBody>
      </p:sp>
    </p:spTree>
    <p:extLst>
      <p:ext uri="{BB962C8B-B14F-4D97-AF65-F5344CB8AC3E}">
        <p14:creationId xmlns:p14="http://schemas.microsoft.com/office/powerpoint/2010/main" val="275785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756E-DF40-CD58-FAE6-0170101B194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A24D39BC-B4D4-6F8A-BE31-670344B11E2C}"/>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EEE9111-6E74-3B82-4937-0D48113D601C}"/>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8AA466F-4353-42D5-5830-D981BA33279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3F5BA69F-CB9B-4DD0-C1FD-C52A3D3265E9}"/>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7EF391B1-975B-389F-0231-9AF9E331A43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3AFAD390-319C-1745-8817-0DAA24B47D4C}"/>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C321FCD7-891C-96F2-31F3-C86B8A3C48C5}"/>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35917720-B1E1-3AA4-481E-1611029EC756}"/>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845E494A-A2D5-502F-4BE9-4D99F31BDDC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990F9791-4CBF-B151-AD20-38DFA0A19D25}"/>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2D2A4510-BE54-D617-986F-FEAE9A695937}"/>
              </a:ext>
            </a:extLst>
          </p:cNvPr>
          <p:cNvSpPr txBox="1"/>
          <p:nvPr/>
        </p:nvSpPr>
        <p:spPr>
          <a:xfrm>
            <a:off x="947322" y="697117"/>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Transfer of EMCH / S&amp;S client</a:t>
            </a:r>
          </a:p>
          <a:p>
            <a:endParaRPr lang="en-US" sz="3200" b="1" dirty="0">
              <a:solidFill>
                <a:srgbClr val="3DAA73"/>
              </a:solidFill>
              <a:latin typeface="Arial Bold"/>
              <a:cs typeface="Arial Bold"/>
              <a:sym typeface="Arial Bold"/>
            </a:endParaRPr>
          </a:p>
        </p:txBody>
      </p:sp>
      <p:pic>
        <p:nvPicPr>
          <p:cNvPr id="4" name="Picture 9" descr="Graphical user interface, text, application&#10;&#10;Description automatically generated">
            <a:extLst>
              <a:ext uri="{FF2B5EF4-FFF2-40B4-BE49-F238E27FC236}">
                <a16:creationId xmlns:a16="http://schemas.microsoft.com/office/drawing/2014/main" id="{21EBB2ED-E71A-844D-FC4E-6BB6A586E4D3}"/>
              </a:ext>
            </a:extLst>
          </p:cNvPr>
          <p:cNvPicPr>
            <a:picLocks noChangeAspect="1"/>
          </p:cNvPicPr>
          <p:nvPr/>
        </p:nvPicPr>
        <p:blipFill>
          <a:blip r:embed="rId4"/>
          <a:stretch>
            <a:fillRect/>
          </a:stretch>
        </p:blipFill>
        <p:spPr>
          <a:xfrm>
            <a:off x="1731867" y="1972250"/>
            <a:ext cx="8672510" cy="3770340"/>
          </a:xfrm>
          <a:prstGeom prst="rect">
            <a:avLst/>
          </a:prstGeom>
          <a:ln>
            <a:solidFill>
              <a:schemeClr val="tx1"/>
            </a:solidFill>
          </a:ln>
        </p:spPr>
      </p:pic>
      <p:sp>
        <p:nvSpPr>
          <p:cNvPr id="5" name="Oval 4">
            <a:extLst>
              <a:ext uri="{FF2B5EF4-FFF2-40B4-BE49-F238E27FC236}">
                <a16:creationId xmlns:a16="http://schemas.microsoft.com/office/drawing/2014/main" id="{3ED17B1F-91CB-B0B6-1E69-CB3A21EB677C}"/>
              </a:ext>
            </a:extLst>
          </p:cNvPr>
          <p:cNvSpPr/>
          <p:nvPr/>
        </p:nvSpPr>
        <p:spPr>
          <a:xfrm>
            <a:off x="1358487" y="4944167"/>
            <a:ext cx="3413537" cy="9144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7397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8ECDB-542D-A53A-BC9A-7893F77728E1}"/>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505CA4B-5533-3CD6-6307-3D625E844AAD}"/>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B57FE643-7660-4F6F-545F-D4449FA09A11}"/>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325EACFD-E6A9-BA2B-CC78-370445B42D73}"/>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325D8F8-F1DA-BEF6-1158-737EE6DC4EC6}"/>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B0676A55-89B6-0AE5-D983-38BF17CC17E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FE581609-9589-45C3-9324-F720BE9EFA0D}"/>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902EA39A-26B3-CD7F-14DD-35BE874EC432}"/>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B9327FF4-35DA-A041-9179-968D18AAFE3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7473C309-F276-7526-3820-641582DCB81C}"/>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22818474-DA42-5871-636C-04ACA3C52495}"/>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8B519A27-6B42-DF56-445B-3CB9172117B0}"/>
              </a:ext>
            </a:extLst>
          </p:cNvPr>
          <p:cNvSpPr txBox="1"/>
          <p:nvPr/>
        </p:nvSpPr>
        <p:spPr>
          <a:xfrm>
            <a:off x="1388195" y="653054"/>
            <a:ext cx="9415606" cy="5570756"/>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Remember the importance of the		button</a:t>
            </a:r>
          </a:p>
          <a:p>
            <a:endParaRPr lang="en-US" sz="3200" b="1" dirty="0">
              <a:solidFill>
                <a:srgbClr val="3DAA73"/>
              </a:solidFill>
              <a:latin typeface="Arial Bold"/>
              <a:cs typeface="Arial Bold"/>
              <a:sym typeface="Arial Bold"/>
            </a:endParaRPr>
          </a:p>
          <a:p>
            <a:r>
              <a:rPr lang="en-AU" sz="2000" dirty="0"/>
              <a:t>Clinicians must always click on the Green add / Plus button when recording:</a:t>
            </a:r>
          </a:p>
          <a:p>
            <a:pPr marL="342900" indent="-342900">
              <a:buFont typeface="Arial" panose="020B0604020202020204" pitchFamily="34" charset="0"/>
              <a:buChar char="•"/>
            </a:pPr>
            <a:r>
              <a:rPr lang="en-AU" sz="2000" dirty="0"/>
              <a:t>Counselling </a:t>
            </a:r>
          </a:p>
          <a:p>
            <a:pPr marL="342900" indent="-342900">
              <a:buFont typeface="Arial" panose="020B0604020202020204" pitchFamily="34" charset="0"/>
              <a:buChar char="•"/>
            </a:pPr>
            <a:r>
              <a:rPr lang="en-AU" sz="2000" dirty="0"/>
              <a:t>Additional needs</a:t>
            </a:r>
          </a:p>
          <a:p>
            <a:pPr marL="342900" indent="-342900">
              <a:buFont typeface="Arial" panose="020B0604020202020204" pitchFamily="34" charset="0"/>
              <a:buChar char="•"/>
            </a:pPr>
            <a:r>
              <a:rPr lang="en-AU" sz="2000" dirty="0"/>
              <a:t>Referral reasons</a:t>
            </a:r>
          </a:p>
          <a:p>
            <a:endParaRPr lang="en-AU" sz="2000" dirty="0"/>
          </a:p>
          <a:p>
            <a:r>
              <a:rPr lang="en-AU" sz="2000" dirty="0"/>
              <a:t>If                     not used:</a:t>
            </a:r>
          </a:p>
          <a:p>
            <a:pPr marL="342900" indent="-342900">
              <a:buFont typeface="Arial" panose="020B0604020202020204" pitchFamily="34" charset="0"/>
              <a:buChar char="•"/>
            </a:pPr>
            <a:r>
              <a:rPr lang="en-AU" sz="2000" dirty="0"/>
              <a:t>The details/notes will not be added to the CDIS record and therefore not available for the next clinician.</a:t>
            </a:r>
          </a:p>
          <a:p>
            <a:pPr marL="342900" indent="-342900">
              <a:buFont typeface="Arial" panose="020B0604020202020204" pitchFamily="34" charset="0"/>
              <a:buChar char="•"/>
            </a:pPr>
            <a:r>
              <a:rPr lang="en-AU" sz="2000" dirty="0"/>
              <a:t>Referrals will not be correctly completed </a:t>
            </a:r>
          </a:p>
          <a:p>
            <a:pPr marL="342900" indent="-342900">
              <a:buFont typeface="Arial" panose="020B0604020202020204" pitchFamily="34" charset="0"/>
              <a:buChar char="•"/>
            </a:pPr>
            <a:r>
              <a:rPr lang="en-AU" sz="2000" dirty="0"/>
              <a:t>No data recorded therefore will not be included in annual report.</a:t>
            </a:r>
          </a:p>
          <a:p>
            <a:endParaRPr lang="en-AU" sz="2000" i="1" dirty="0"/>
          </a:p>
          <a:p>
            <a:r>
              <a:rPr lang="en-AU" sz="2000" i="1" dirty="0"/>
              <a:t>There is no fail safe that stops you from proceeding without clicking the green add button</a:t>
            </a:r>
          </a:p>
          <a:p>
            <a:endParaRPr lang="en-AU" sz="3200" dirty="0"/>
          </a:p>
        </p:txBody>
      </p:sp>
      <p:pic>
        <p:nvPicPr>
          <p:cNvPr id="6" name="Picture 5">
            <a:extLst>
              <a:ext uri="{FF2B5EF4-FFF2-40B4-BE49-F238E27FC236}">
                <a16:creationId xmlns:a16="http://schemas.microsoft.com/office/drawing/2014/main" id="{012DE2A4-3607-6C1E-6DE2-9481E3AAA4B7}"/>
              </a:ext>
            </a:extLst>
          </p:cNvPr>
          <p:cNvPicPr>
            <a:picLocks noChangeAspect="1"/>
          </p:cNvPicPr>
          <p:nvPr/>
        </p:nvPicPr>
        <p:blipFill>
          <a:blip r:embed="rId4"/>
          <a:srcRect b="6666"/>
          <a:stretch/>
        </p:blipFill>
        <p:spPr>
          <a:xfrm>
            <a:off x="7873496" y="729574"/>
            <a:ext cx="935526" cy="424785"/>
          </a:xfrm>
          <a:prstGeom prst="rect">
            <a:avLst/>
          </a:prstGeom>
        </p:spPr>
      </p:pic>
      <p:pic>
        <p:nvPicPr>
          <p:cNvPr id="4" name="Picture 3">
            <a:extLst>
              <a:ext uri="{FF2B5EF4-FFF2-40B4-BE49-F238E27FC236}">
                <a16:creationId xmlns:a16="http://schemas.microsoft.com/office/drawing/2014/main" id="{68BE3806-F64E-85B5-6AF1-D933CF6E353C}"/>
              </a:ext>
            </a:extLst>
          </p:cNvPr>
          <p:cNvPicPr>
            <a:picLocks noChangeAspect="1"/>
          </p:cNvPicPr>
          <p:nvPr/>
        </p:nvPicPr>
        <p:blipFill>
          <a:blip r:embed="rId4"/>
          <a:srcRect b="6666"/>
          <a:stretch/>
        </p:blipFill>
        <p:spPr>
          <a:xfrm>
            <a:off x="1715630" y="3072150"/>
            <a:ext cx="935526" cy="424785"/>
          </a:xfrm>
          <a:prstGeom prst="rect">
            <a:avLst/>
          </a:prstGeom>
        </p:spPr>
      </p:pic>
    </p:spTree>
    <p:extLst>
      <p:ext uri="{BB962C8B-B14F-4D97-AF65-F5344CB8AC3E}">
        <p14:creationId xmlns:p14="http://schemas.microsoft.com/office/powerpoint/2010/main" val="59738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21635</TotalTime>
  <Words>1726</Words>
  <Application>Microsoft Office PowerPoint</Application>
  <PresentationFormat>Widescreen</PresentationFormat>
  <Paragraphs>201</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Arial Bold</vt:lpstr>
      <vt:lpstr>Bradley Hand ITC</vt:lpstr>
      <vt:lpstr>Calibri</vt:lpstr>
      <vt:lpstr>Wingdings</vt:lpstr>
      <vt:lpstr>Office Theme</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What if the baby is adopted or part of a surrogacy arrangement.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Ryan</dc:creator>
  <cp:lastModifiedBy>Melissa Ryan</cp:lastModifiedBy>
  <cp:revision>1</cp:revision>
  <cp:lastPrinted>2025-02-17T03:51:34Z</cp:lastPrinted>
  <dcterms:created xsi:type="dcterms:W3CDTF">2025-01-29T09:48:01Z</dcterms:created>
  <dcterms:modified xsi:type="dcterms:W3CDTF">2025-03-21T01:58:54Z</dcterms:modified>
</cp:coreProperties>
</file>