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27" r:id="rId5"/>
    <p:sldId id="343" r:id="rId6"/>
    <p:sldId id="352" r:id="rId7"/>
    <p:sldId id="353" r:id="rId8"/>
    <p:sldId id="354" r:id="rId9"/>
    <p:sldId id="359" r:id="rId10"/>
    <p:sldId id="360" r:id="rId11"/>
    <p:sldId id="344" r:id="rId12"/>
    <p:sldId id="345" r:id="rId13"/>
    <p:sldId id="346" r:id="rId14"/>
    <p:sldId id="347" r:id="rId15"/>
    <p:sldId id="348" r:id="rId16"/>
    <p:sldId id="362" r:id="rId17"/>
    <p:sldId id="367" r:id="rId18"/>
    <p:sldId id="368" r:id="rId19"/>
    <p:sldId id="365" r:id="rId20"/>
    <p:sldId id="3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 id="{2CEEC63B-F5B0-CFB4-CF2D-ABA842DF55D7}" name="Simone Baxt (Health)" initials="SB(" userId="S::simone.baxt@health.vic.gov.au::cebd0107-3e69-4d50-b955-91ab42746659" providerId="AD"/>
  <p188:author id="{C0346A82-4E3B-0498-67D7-BCA3EE218D07}" name="Ann McNair" initials="AM" userId="d63b3803e91be6b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C7337-5AD6-4817-AF97-018A667EDDBB}" v="19" dt="2024-06-20T01:50:35.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71DC7337-5AD6-4817-AF97-018A667EDDBB}"/>
    <pc:docChg chg="undo custSel addSld delSld modSld">
      <pc:chgData name="Melissa Ryan" userId="169f3ad4-a1c1-4d4c-bc50-d9e66cb109a9" providerId="ADAL" clId="{71DC7337-5AD6-4817-AF97-018A667EDDBB}" dt="2024-06-20T02:26:13.703" v="1666" actId="33524"/>
      <pc:docMkLst>
        <pc:docMk/>
      </pc:docMkLst>
      <pc:sldChg chg="add del">
        <pc:chgData name="Melissa Ryan" userId="169f3ad4-a1c1-4d4c-bc50-d9e66cb109a9" providerId="ADAL" clId="{71DC7337-5AD6-4817-AF97-018A667EDDBB}" dt="2024-06-20T02:25:09.148" v="1664" actId="2696"/>
        <pc:sldMkLst>
          <pc:docMk/>
          <pc:sldMk cId="714227714" sldId="276"/>
        </pc:sldMkLst>
      </pc:sldChg>
      <pc:sldChg chg="modSp mod">
        <pc:chgData name="Melissa Ryan" userId="169f3ad4-a1c1-4d4c-bc50-d9e66cb109a9" providerId="ADAL" clId="{71DC7337-5AD6-4817-AF97-018A667EDDBB}" dt="2024-06-19T05:15:29.615" v="726" actId="14100"/>
        <pc:sldMkLst>
          <pc:docMk/>
          <pc:sldMk cId="3201992264" sldId="327"/>
        </pc:sldMkLst>
        <pc:spChg chg="mod">
          <ac:chgData name="Melissa Ryan" userId="169f3ad4-a1c1-4d4c-bc50-d9e66cb109a9" providerId="ADAL" clId="{71DC7337-5AD6-4817-AF97-018A667EDDBB}" dt="2024-06-19T05:15:26.524" v="725" actId="27636"/>
          <ac:spMkLst>
            <pc:docMk/>
            <pc:sldMk cId="3201992264" sldId="327"/>
            <ac:spMk id="2" creationId="{24DF0C0C-4431-4DF8-8D2F-F134EADB5357}"/>
          </ac:spMkLst>
        </pc:spChg>
        <pc:spChg chg="mod">
          <ac:chgData name="Melissa Ryan" userId="169f3ad4-a1c1-4d4c-bc50-d9e66cb109a9" providerId="ADAL" clId="{71DC7337-5AD6-4817-AF97-018A667EDDBB}" dt="2024-06-19T05:15:18.441" v="721" actId="27636"/>
          <ac:spMkLst>
            <pc:docMk/>
            <pc:sldMk cId="3201992264" sldId="327"/>
            <ac:spMk id="3" creationId="{9EFEE713-D7C0-468A-A5A5-112367389CED}"/>
          </ac:spMkLst>
        </pc:spChg>
        <pc:picChg chg="mod">
          <ac:chgData name="Melissa Ryan" userId="169f3ad4-a1c1-4d4c-bc50-d9e66cb109a9" providerId="ADAL" clId="{71DC7337-5AD6-4817-AF97-018A667EDDBB}" dt="2024-06-19T05:15:29.615" v="726" actId="14100"/>
          <ac:picMkLst>
            <pc:docMk/>
            <pc:sldMk cId="3201992264" sldId="327"/>
            <ac:picMk id="5" creationId="{672C8BE0-F683-4B9A-21F1-E920FA7A0ED2}"/>
          </ac:picMkLst>
        </pc:picChg>
      </pc:sldChg>
      <pc:sldChg chg="modSp mod">
        <pc:chgData name="Melissa Ryan" userId="169f3ad4-a1c1-4d4c-bc50-d9e66cb109a9" providerId="ADAL" clId="{71DC7337-5AD6-4817-AF97-018A667EDDBB}" dt="2024-06-20T01:51:51.545" v="1522" actId="20577"/>
        <pc:sldMkLst>
          <pc:docMk/>
          <pc:sldMk cId="3375740842" sldId="343"/>
        </pc:sldMkLst>
        <pc:spChg chg="mod">
          <ac:chgData name="Melissa Ryan" userId="169f3ad4-a1c1-4d4c-bc50-d9e66cb109a9" providerId="ADAL" clId="{71DC7337-5AD6-4817-AF97-018A667EDDBB}" dt="2024-06-20T01:51:51.545" v="1522" actId="20577"/>
          <ac:spMkLst>
            <pc:docMk/>
            <pc:sldMk cId="3375740842" sldId="343"/>
            <ac:spMk id="3" creationId="{A3BB3B5E-2F42-16F4-F076-0C3E1B4636BF}"/>
          </ac:spMkLst>
        </pc:spChg>
      </pc:sldChg>
      <pc:sldChg chg="delCm modCm modNotesTx">
        <pc:chgData name="Melissa Ryan" userId="169f3ad4-a1c1-4d4c-bc50-d9e66cb109a9" providerId="ADAL" clId="{71DC7337-5AD6-4817-AF97-018A667EDDBB}" dt="2024-06-20T02:26:13.703" v="1666" actId="33524"/>
        <pc:sldMkLst>
          <pc:docMk/>
          <pc:sldMk cId="2709271431" sldId="346"/>
        </pc:sldMkLst>
        <pc:extLst>
          <p:ext xmlns:p="http://schemas.openxmlformats.org/presentationml/2006/main" uri="{D6D511B9-2390-475A-947B-AFAB55BFBCF1}">
            <pc226:cmChg xmlns:pc226="http://schemas.microsoft.com/office/powerpoint/2022/06/main/command" chg="del mod modRxn">
              <pc226:chgData name="Melissa Ryan" userId="169f3ad4-a1c1-4d4c-bc50-d9e66cb109a9" providerId="ADAL" clId="{71DC7337-5AD6-4817-AF97-018A667EDDBB}" dt="2024-06-13T04:18:25.205" v="99"/>
              <pc2:cmMkLst xmlns:pc2="http://schemas.microsoft.com/office/powerpoint/2019/9/main/command">
                <pc:docMk/>
                <pc:sldMk cId="2709271431" sldId="346"/>
                <pc2:cmMk id="{34DD4DA1-4769-4F13-A888-51AEC2524D01}"/>
              </pc2:cmMkLst>
            </pc226:cmChg>
          </p:ext>
        </pc:extLst>
      </pc:sldChg>
      <pc:sldChg chg="addSp modSp add del mod delCm modCm modNotesTx">
        <pc:chgData name="Melissa Ryan" userId="169f3ad4-a1c1-4d4c-bc50-d9e66cb109a9" providerId="ADAL" clId="{71DC7337-5AD6-4817-AF97-018A667EDDBB}" dt="2024-06-20T00:51:50.125" v="1408" actId="255"/>
        <pc:sldMkLst>
          <pc:docMk/>
          <pc:sldMk cId="3843158463" sldId="348"/>
        </pc:sldMkLst>
        <pc:spChg chg="mod">
          <ac:chgData name="Melissa Ryan" userId="169f3ad4-a1c1-4d4c-bc50-d9e66cb109a9" providerId="ADAL" clId="{71DC7337-5AD6-4817-AF97-018A667EDDBB}" dt="2024-06-13T04:19:25.176" v="118" actId="20577"/>
          <ac:spMkLst>
            <pc:docMk/>
            <pc:sldMk cId="3843158463" sldId="348"/>
            <ac:spMk id="3" creationId="{6C856CA5-F4BF-9061-579F-AC1B45767438}"/>
          </ac:spMkLst>
        </pc:spChg>
        <pc:spChg chg="add mod">
          <ac:chgData name="Melissa Ryan" userId="169f3ad4-a1c1-4d4c-bc50-d9e66cb109a9" providerId="ADAL" clId="{71DC7337-5AD6-4817-AF97-018A667EDDBB}" dt="2024-06-20T00:51:50.125" v="1408" actId="255"/>
          <ac:spMkLst>
            <pc:docMk/>
            <pc:sldMk cId="3843158463" sldId="348"/>
            <ac:spMk id="4" creationId="{8F8093DC-0C94-5DB1-FC54-34B3786B76AC}"/>
          </ac:spMkLst>
        </pc:spChg>
        <pc:extLst>
          <p:ext xmlns:p="http://schemas.openxmlformats.org/presentationml/2006/main" uri="{D6D511B9-2390-475A-947B-AFAB55BFBCF1}">
            <pc226:cmChg xmlns:pc226="http://schemas.microsoft.com/office/powerpoint/2022/06/main/command" chg="del mod modRxn">
              <pc226:chgData name="Melissa Ryan" userId="169f3ad4-a1c1-4d4c-bc50-d9e66cb109a9" providerId="ADAL" clId="{71DC7337-5AD6-4817-AF97-018A667EDDBB}" dt="2024-06-13T04:19:34.047" v="119"/>
              <pc2:cmMkLst xmlns:pc2="http://schemas.microsoft.com/office/powerpoint/2019/9/main/command">
                <pc:docMk/>
                <pc:sldMk cId="3843158463" sldId="348"/>
                <pc2:cmMk id="{E00A6C22-A5AD-40F2-806A-9A662CB3FB63}"/>
              </pc2:cmMkLst>
            </pc226:cmChg>
          </p:ext>
        </pc:extLst>
      </pc:sldChg>
      <pc:sldChg chg="del delCm modCm modNotesTx">
        <pc:chgData name="Melissa Ryan" userId="169f3ad4-a1c1-4d4c-bc50-d9e66cb109a9" providerId="ADAL" clId="{71DC7337-5AD6-4817-AF97-018A667EDDBB}" dt="2024-06-18T08:47:02.116" v="126" actId="2696"/>
        <pc:sldMkLst>
          <pc:docMk/>
          <pc:sldMk cId="2136698648" sldId="350"/>
        </pc:sldMkLst>
        <pc:extLst>
          <p:ext xmlns:p="http://schemas.openxmlformats.org/presentationml/2006/main" uri="{D6D511B9-2390-475A-947B-AFAB55BFBCF1}">
            <pc226:cmChg xmlns:pc226="http://schemas.microsoft.com/office/powerpoint/2022/06/main/command" chg="del mod modRxn">
              <pc226:chgData name="Melissa Ryan" userId="169f3ad4-a1c1-4d4c-bc50-d9e66cb109a9" providerId="ADAL" clId="{71DC7337-5AD6-4817-AF97-018A667EDDBB}" dt="2024-06-13T04:18:53.514" v="101"/>
              <pc2:cmMkLst xmlns:pc2="http://schemas.microsoft.com/office/powerpoint/2019/9/main/command">
                <pc:docMk/>
                <pc:sldMk cId="2136698648" sldId="350"/>
                <pc2:cmMk id="{27CB741C-A01F-4A85-8A9D-C5D519E41101}"/>
              </pc2:cmMkLst>
            </pc226:cmChg>
          </p:ext>
        </pc:extLst>
      </pc:sldChg>
      <pc:sldChg chg="del">
        <pc:chgData name="Melissa Ryan" userId="169f3ad4-a1c1-4d4c-bc50-d9e66cb109a9" providerId="ADAL" clId="{71DC7337-5AD6-4817-AF97-018A667EDDBB}" dt="2024-06-19T05:22:35.968" v="729" actId="2696"/>
        <pc:sldMkLst>
          <pc:docMk/>
          <pc:sldMk cId="1933726458" sldId="351"/>
        </pc:sldMkLst>
      </pc:sldChg>
      <pc:sldChg chg="delCm modCm">
        <pc:chgData name="Melissa Ryan" userId="169f3ad4-a1c1-4d4c-bc50-d9e66cb109a9" providerId="ADAL" clId="{71DC7337-5AD6-4817-AF97-018A667EDDBB}" dt="2024-06-13T04:18:59.960" v="102"/>
        <pc:sldMkLst>
          <pc:docMk/>
          <pc:sldMk cId="1926709828" sldId="352"/>
        </pc:sldMkLst>
        <pc:extLst>
          <p:ext xmlns:p="http://schemas.openxmlformats.org/presentationml/2006/main" uri="{D6D511B9-2390-475A-947B-AFAB55BFBCF1}">
            <pc226:cmChg xmlns:pc226="http://schemas.microsoft.com/office/powerpoint/2022/06/main/command" chg="del mod modRxn">
              <pc226:chgData name="Melissa Ryan" userId="169f3ad4-a1c1-4d4c-bc50-d9e66cb109a9" providerId="ADAL" clId="{71DC7337-5AD6-4817-AF97-018A667EDDBB}" dt="2024-06-13T04:18:59.960" v="102"/>
              <pc2:cmMkLst xmlns:pc2="http://schemas.microsoft.com/office/powerpoint/2019/9/main/command">
                <pc:docMk/>
                <pc:sldMk cId="1926709828" sldId="352"/>
                <pc2:cmMk id="{9034CF26-F544-49FF-A0F4-EE9AAF0FD63C}"/>
              </pc2:cmMkLst>
            </pc226:cmChg>
          </p:ext>
        </pc:extLst>
      </pc:sldChg>
      <pc:sldChg chg="addSp delSp modSp add mod setBg delDesignElem modNotesTx">
        <pc:chgData name="Melissa Ryan" userId="169f3ad4-a1c1-4d4c-bc50-d9e66cb109a9" providerId="ADAL" clId="{71DC7337-5AD6-4817-AF97-018A667EDDBB}" dt="2024-06-20T01:56:09.396" v="1627" actId="20577"/>
        <pc:sldMkLst>
          <pc:docMk/>
          <pc:sldMk cId="1495499128" sldId="359"/>
        </pc:sldMkLst>
        <pc:spChg chg="mod">
          <ac:chgData name="Melissa Ryan" userId="169f3ad4-a1c1-4d4c-bc50-d9e66cb109a9" providerId="ADAL" clId="{71DC7337-5AD6-4817-AF97-018A667EDDBB}" dt="2024-06-20T01:55:53.629" v="1625" actId="20577"/>
          <ac:spMkLst>
            <pc:docMk/>
            <pc:sldMk cId="1495499128" sldId="359"/>
            <ac:spMk id="3" creationId="{D706526D-656A-F79B-4F0F-86DDDA40942B}"/>
          </ac:spMkLst>
        </pc:spChg>
        <pc:spChg chg="add">
          <ac:chgData name="Melissa Ryan" userId="169f3ad4-a1c1-4d4c-bc50-d9e66cb109a9" providerId="ADAL" clId="{71DC7337-5AD6-4817-AF97-018A667EDDBB}" dt="2024-06-18T08:47:13.194" v="127" actId="26606"/>
          <ac:spMkLst>
            <pc:docMk/>
            <pc:sldMk cId="1495499128" sldId="359"/>
            <ac:spMk id="5" creationId="{100EDD19-6802-4EC3-95CE-CFFAB042CFD6}"/>
          </ac:spMkLst>
        </pc:spChg>
        <pc:spChg chg="add">
          <ac:chgData name="Melissa Ryan" userId="169f3ad4-a1c1-4d4c-bc50-d9e66cb109a9" providerId="ADAL" clId="{71DC7337-5AD6-4817-AF97-018A667EDDBB}" dt="2024-06-18T08:47:13.194" v="127" actId="26606"/>
          <ac:spMkLst>
            <pc:docMk/>
            <pc:sldMk cId="1495499128" sldId="359"/>
            <ac:spMk id="6" creationId="{DB17E863-922E-4C26-BD64-E8FD41D28661}"/>
          </ac:spMkLst>
        </pc:spChg>
        <pc:spChg chg="del">
          <ac:chgData name="Melissa Ryan" userId="169f3ad4-a1c1-4d4c-bc50-d9e66cb109a9" providerId="ADAL" clId="{71DC7337-5AD6-4817-AF97-018A667EDDBB}" dt="2024-06-18T08:46:45.333" v="121"/>
          <ac:spMkLst>
            <pc:docMk/>
            <pc:sldMk cId="1495499128" sldId="359"/>
            <ac:spMk id="8" creationId="{100EDD19-6802-4EC3-95CE-CFFAB042CFD6}"/>
          </ac:spMkLst>
        </pc:spChg>
        <pc:spChg chg="del">
          <ac:chgData name="Melissa Ryan" userId="169f3ad4-a1c1-4d4c-bc50-d9e66cb109a9" providerId="ADAL" clId="{71DC7337-5AD6-4817-AF97-018A667EDDBB}" dt="2024-06-18T08:46:45.333" v="121"/>
          <ac:spMkLst>
            <pc:docMk/>
            <pc:sldMk cId="1495499128" sldId="359"/>
            <ac:spMk id="10" creationId="{DB17E863-922E-4C26-BD64-E8FD41D28661}"/>
          </ac:spMkLst>
        </pc:spChg>
      </pc:sldChg>
      <pc:sldChg chg="addSp delSp modSp add mod setBg delDesignElem">
        <pc:chgData name="Melissa Ryan" userId="169f3ad4-a1c1-4d4c-bc50-d9e66cb109a9" providerId="ADAL" clId="{71DC7337-5AD6-4817-AF97-018A667EDDBB}" dt="2024-06-18T08:53:19.405" v="318" actId="27636"/>
        <pc:sldMkLst>
          <pc:docMk/>
          <pc:sldMk cId="1569670707" sldId="360"/>
        </pc:sldMkLst>
        <pc:spChg chg="mod">
          <ac:chgData name="Melissa Ryan" userId="169f3ad4-a1c1-4d4c-bc50-d9e66cb109a9" providerId="ADAL" clId="{71DC7337-5AD6-4817-AF97-018A667EDDBB}" dt="2024-06-18T08:53:19.405" v="318" actId="27636"/>
          <ac:spMkLst>
            <pc:docMk/>
            <pc:sldMk cId="1569670707" sldId="360"/>
            <ac:spMk id="3" creationId="{0D95C3A2-9BD0-F2C0-8ADF-762DA83CF76E}"/>
          </ac:spMkLst>
        </pc:spChg>
        <pc:spChg chg="add">
          <ac:chgData name="Melissa Ryan" userId="169f3ad4-a1c1-4d4c-bc50-d9e66cb109a9" providerId="ADAL" clId="{71DC7337-5AD6-4817-AF97-018A667EDDBB}" dt="2024-06-18T08:47:17.019" v="128" actId="26606"/>
          <ac:spMkLst>
            <pc:docMk/>
            <pc:sldMk cId="1569670707" sldId="360"/>
            <ac:spMk id="5" creationId="{081E4A58-353D-44AE-B2FC-2A74E2E400F7}"/>
          </ac:spMkLst>
        </pc:spChg>
        <pc:spChg chg="del">
          <ac:chgData name="Melissa Ryan" userId="169f3ad4-a1c1-4d4c-bc50-d9e66cb109a9" providerId="ADAL" clId="{71DC7337-5AD6-4817-AF97-018A667EDDBB}" dt="2024-06-18T08:46:53.240" v="124"/>
          <ac:spMkLst>
            <pc:docMk/>
            <pc:sldMk cId="1569670707" sldId="360"/>
            <ac:spMk id="6" creationId="{907EF6B7-1338-4443-8C46-6A318D952DFD}"/>
          </ac:spMkLst>
        </pc:spChg>
        <pc:spChg chg="del">
          <ac:chgData name="Melissa Ryan" userId="169f3ad4-a1c1-4d4c-bc50-d9e66cb109a9" providerId="ADAL" clId="{71DC7337-5AD6-4817-AF97-018A667EDDBB}" dt="2024-06-18T08:46:53.240" v="124"/>
          <ac:spMkLst>
            <pc:docMk/>
            <pc:sldMk cId="1569670707" sldId="360"/>
            <ac:spMk id="7" creationId="{DAAE4CDD-124C-4DCF-9584-B6033B545DD5}"/>
          </ac:spMkLst>
        </pc:spChg>
        <pc:spChg chg="add">
          <ac:chgData name="Melissa Ryan" userId="169f3ad4-a1c1-4d4c-bc50-d9e66cb109a9" providerId="ADAL" clId="{71DC7337-5AD6-4817-AF97-018A667EDDBB}" dt="2024-06-18T08:47:17.019" v="128" actId="26606"/>
          <ac:spMkLst>
            <pc:docMk/>
            <pc:sldMk cId="1569670707" sldId="360"/>
            <ac:spMk id="8" creationId="{907EF6B7-1338-4443-8C46-6A318D952DFD}"/>
          </ac:spMkLst>
        </pc:spChg>
        <pc:spChg chg="add">
          <ac:chgData name="Melissa Ryan" userId="169f3ad4-a1c1-4d4c-bc50-d9e66cb109a9" providerId="ADAL" clId="{71DC7337-5AD6-4817-AF97-018A667EDDBB}" dt="2024-06-18T08:47:17.019" v="128" actId="26606"/>
          <ac:spMkLst>
            <pc:docMk/>
            <pc:sldMk cId="1569670707" sldId="360"/>
            <ac:spMk id="10" creationId="{DAAE4CDD-124C-4DCF-9584-B6033B545DD5}"/>
          </ac:spMkLst>
        </pc:spChg>
        <pc:spChg chg="del">
          <ac:chgData name="Melissa Ryan" userId="169f3ad4-a1c1-4d4c-bc50-d9e66cb109a9" providerId="ADAL" clId="{71DC7337-5AD6-4817-AF97-018A667EDDBB}" dt="2024-06-18T08:46:53.240" v="124"/>
          <ac:spMkLst>
            <pc:docMk/>
            <pc:sldMk cId="1569670707" sldId="360"/>
            <ac:spMk id="12" creationId="{081E4A58-353D-44AE-B2FC-2A74E2E400F7}"/>
          </ac:spMkLst>
        </pc:spChg>
      </pc:sldChg>
      <pc:sldChg chg="addSp delSp modSp new del mod setBg">
        <pc:chgData name="Melissa Ryan" userId="169f3ad4-a1c1-4d4c-bc50-d9e66cb109a9" providerId="ADAL" clId="{71DC7337-5AD6-4817-AF97-018A667EDDBB}" dt="2024-06-19T05:22:39.479" v="730" actId="2696"/>
        <pc:sldMkLst>
          <pc:docMk/>
          <pc:sldMk cId="809004235" sldId="361"/>
        </pc:sldMkLst>
        <pc:spChg chg="mod">
          <ac:chgData name="Melissa Ryan" userId="169f3ad4-a1c1-4d4c-bc50-d9e66cb109a9" providerId="ADAL" clId="{71DC7337-5AD6-4817-AF97-018A667EDDBB}" dt="2024-06-18T22:02:06.591" v="685" actId="26606"/>
          <ac:spMkLst>
            <pc:docMk/>
            <pc:sldMk cId="809004235" sldId="361"/>
            <ac:spMk id="2" creationId="{D060116B-8A9D-C054-DE81-B719F0E42D1F}"/>
          </ac:spMkLst>
        </pc:spChg>
        <pc:spChg chg="add del mod">
          <ac:chgData name="Melissa Ryan" userId="169f3ad4-a1c1-4d4c-bc50-d9e66cb109a9" providerId="ADAL" clId="{71DC7337-5AD6-4817-AF97-018A667EDDBB}" dt="2024-06-18T22:02:06.591" v="685" actId="26606"/>
          <ac:spMkLst>
            <pc:docMk/>
            <pc:sldMk cId="809004235" sldId="361"/>
            <ac:spMk id="3" creationId="{918F5DEB-F758-0822-CF8F-8A2D0DC0D302}"/>
          </ac:spMkLst>
        </pc:spChg>
        <pc:spChg chg="add">
          <ac:chgData name="Melissa Ryan" userId="169f3ad4-a1c1-4d4c-bc50-d9e66cb109a9" providerId="ADAL" clId="{71DC7337-5AD6-4817-AF97-018A667EDDBB}" dt="2024-06-18T22:02:06.591" v="685" actId="26606"/>
          <ac:spMkLst>
            <pc:docMk/>
            <pc:sldMk cId="809004235" sldId="361"/>
            <ac:spMk id="8" creationId="{777A147A-9ED8-46B4-8660-1B3C2AA880B5}"/>
          </ac:spMkLst>
        </pc:spChg>
        <pc:spChg chg="add del">
          <ac:chgData name="Melissa Ryan" userId="169f3ad4-a1c1-4d4c-bc50-d9e66cb109a9" providerId="ADAL" clId="{71DC7337-5AD6-4817-AF97-018A667EDDBB}" dt="2024-06-18T22:02:06.575" v="684" actId="26606"/>
          <ac:spMkLst>
            <pc:docMk/>
            <pc:sldMk cId="809004235" sldId="361"/>
            <ac:spMk id="9" creationId="{2E442304-DDBD-4F7B-8017-36BCC863FB40}"/>
          </ac:spMkLst>
        </pc:spChg>
        <pc:spChg chg="add">
          <ac:chgData name="Melissa Ryan" userId="169f3ad4-a1c1-4d4c-bc50-d9e66cb109a9" providerId="ADAL" clId="{71DC7337-5AD6-4817-AF97-018A667EDDBB}" dt="2024-06-18T22:02:06.591" v="685" actId="26606"/>
          <ac:spMkLst>
            <pc:docMk/>
            <pc:sldMk cId="809004235" sldId="361"/>
            <ac:spMk id="10" creationId="{5D6C15A0-C087-4593-8414-2B4EC1CDC3DE}"/>
          </ac:spMkLst>
        </pc:spChg>
        <pc:spChg chg="add del">
          <ac:chgData name="Melissa Ryan" userId="169f3ad4-a1c1-4d4c-bc50-d9e66cb109a9" providerId="ADAL" clId="{71DC7337-5AD6-4817-AF97-018A667EDDBB}" dt="2024-06-18T22:02:06.575" v="684" actId="26606"/>
          <ac:spMkLst>
            <pc:docMk/>
            <pc:sldMk cId="809004235" sldId="361"/>
            <ac:spMk id="11" creationId="{5E107275-3853-46FD-A241-DE4355A42675}"/>
          </ac:spMkLst>
        </pc:spChg>
        <pc:spChg chg="add mod">
          <ac:chgData name="Melissa Ryan" userId="169f3ad4-a1c1-4d4c-bc50-d9e66cb109a9" providerId="ADAL" clId="{71DC7337-5AD6-4817-AF97-018A667EDDBB}" dt="2024-06-18T22:02:25.435" v="691" actId="20577"/>
          <ac:spMkLst>
            <pc:docMk/>
            <pc:sldMk cId="809004235" sldId="361"/>
            <ac:spMk id="13" creationId="{918F5DEB-F758-0822-CF8F-8A2D0DC0D302}"/>
          </ac:spMkLst>
        </pc:spChg>
        <pc:graphicFrameChg chg="add del">
          <ac:chgData name="Melissa Ryan" userId="169f3ad4-a1c1-4d4c-bc50-d9e66cb109a9" providerId="ADAL" clId="{71DC7337-5AD6-4817-AF97-018A667EDDBB}" dt="2024-06-18T22:02:06.575" v="684" actId="26606"/>
          <ac:graphicFrameMkLst>
            <pc:docMk/>
            <pc:sldMk cId="809004235" sldId="361"/>
            <ac:graphicFrameMk id="5" creationId="{F5E83B5B-B634-90A2-BC44-6890CE773F3F}"/>
          </ac:graphicFrameMkLst>
        </pc:graphicFrameChg>
      </pc:sldChg>
      <pc:sldChg chg="addSp delSp modSp add mod setBg">
        <pc:chgData name="Melissa Ryan" userId="169f3ad4-a1c1-4d4c-bc50-d9e66cb109a9" providerId="ADAL" clId="{71DC7337-5AD6-4817-AF97-018A667EDDBB}" dt="2024-06-20T01:49:15.593" v="1511" actId="5793"/>
        <pc:sldMkLst>
          <pc:docMk/>
          <pc:sldMk cId="1389971595" sldId="362"/>
        </pc:sldMkLst>
        <pc:spChg chg="mod">
          <ac:chgData name="Melissa Ryan" userId="169f3ad4-a1c1-4d4c-bc50-d9e66cb109a9" providerId="ADAL" clId="{71DC7337-5AD6-4817-AF97-018A667EDDBB}" dt="2024-06-19T05:25:43.974" v="808" actId="14100"/>
          <ac:spMkLst>
            <pc:docMk/>
            <pc:sldMk cId="1389971595" sldId="362"/>
            <ac:spMk id="2" creationId="{DB846879-DF40-6D99-8F04-70F61058A891}"/>
          </ac:spMkLst>
        </pc:spChg>
        <pc:spChg chg="mod">
          <ac:chgData name="Melissa Ryan" userId="169f3ad4-a1c1-4d4c-bc50-d9e66cb109a9" providerId="ADAL" clId="{71DC7337-5AD6-4817-AF97-018A667EDDBB}" dt="2024-06-20T01:49:15.593" v="1511" actId="5793"/>
          <ac:spMkLst>
            <pc:docMk/>
            <pc:sldMk cId="1389971595" sldId="362"/>
            <ac:spMk id="3" creationId="{DDFCB25D-D422-40E3-D9E3-33826A0AECB6}"/>
          </ac:spMkLst>
        </pc:spChg>
        <pc:spChg chg="add del mod">
          <ac:chgData name="Melissa Ryan" userId="169f3ad4-a1c1-4d4c-bc50-d9e66cb109a9" providerId="ADAL" clId="{71DC7337-5AD6-4817-AF97-018A667EDDBB}" dt="2024-06-19T05:24:00.775" v="766" actId="478"/>
          <ac:spMkLst>
            <pc:docMk/>
            <pc:sldMk cId="1389971595" sldId="362"/>
            <ac:spMk id="4" creationId="{CB4D9CEE-888F-9559-FC80-C28C69C8A5BC}"/>
          </ac:spMkLst>
        </pc:spChg>
        <pc:spChg chg="add mod">
          <ac:chgData name="Melissa Ryan" userId="169f3ad4-a1c1-4d4c-bc50-d9e66cb109a9" providerId="ADAL" clId="{71DC7337-5AD6-4817-AF97-018A667EDDBB}" dt="2024-06-19T05:25:31.068" v="805" actId="26606"/>
          <ac:spMkLst>
            <pc:docMk/>
            <pc:sldMk cId="1389971595" sldId="362"/>
            <ac:spMk id="5" creationId="{2500A7E8-A6DA-4492-CF48-052FF644C3DC}"/>
          </ac:spMkLst>
        </pc:spChg>
        <pc:spChg chg="add del">
          <ac:chgData name="Melissa Ryan" userId="169f3ad4-a1c1-4d4c-bc50-d9e66cb109a9" providerId="ADAL" clId="{71DC7337-5AD6-4817-AF97-018A667EDDBB}" dt="2024-06-19T05:25:31.068" v="805" actId="26606"/>
          <ac:spMkLst>
            <pc:docMk/>
            <pc:sldMk cId="1389971595" sldId="362"/>
            <ac:spMk id="10" creationId="{E5F17139-31EE-46AC-B04F-DBBD852DD6CB}"/>
          </ac:spMkLst>
        </pc:spChg>
        <pc:spChg chg="add del">
          <ac:chgData name="Melissa Ryan" userId="169f3ad4-a1c1-4d4c-bc50-d9e66cb109a9" providerId="ADAL" clId="{71DC7337-5AD6-4817-AF97-018A667EDDBB}" dt="2024-06-19T05:25:31.068" v="805" actId="26606"/>
          <ac:spMkLst>
            <pc:docMk/>
            <pc:sldMk cId="1389971595" sldId="362"/>
            <ac:spMk id="12" creationId="{AAD42DD4-86F6-4FD2-869F-32D35E310CF6}"/>
          </ac:spMkLst>
        </pc:spChg>
        <pc:spChg chg="add del">
          <ac:chgData name="Melissa Ryan" userId="169f3ad4-a1c1-4d4c-bc50-d9e66cb109a9" providerId="ADAL" clId="{71DC7337-5AD6-4817-AF97-018A667EDDBB}" dt="2024-06-19T05:25:31.068" v="805" actId="26606"/>
          <ac:spMkLst>
            <pc:docMk/>
            <pc:sldMk cId="1389971595" sldId="362"/>
            <ac:spMk id="14" creationId="{4C36B8C5-0DEB-41B5-911D-572E2E835E3C}"/>
          </ac:spMkLst>
        </pc:spChg>
        <pc:spChg chg="add del">
          <ac:chgData name="Melissa Ryan" userId="169f3ad4-a1c1-4d4c-bc50-d9e66cb109a9" providerId="ADAL" clId="{71DC7337-5AD6-4817-AF97-018A667EDDBB}" dt="2024-06-19T05:25:31.068" v="805" actId="26606"/>
          <ac:spMkLst>
            <pc:docMk/>
            <pc:sldMk cId="1389971595" sldId="362"/>
            <ac:spMk id="16" creationId="{B5DC987A-A8C7-4C23-9BF5-33E9F6F21DCB}"/>
          </ac:spMkLst>
        </pc:spChg>
        <pc:spChg chg="add del">
          <ac:chgData name="Melissa Ryan" userId="169f3ad4-a1c1-4d4c-bc50-d9e66cb109a9" providerId="ADAL" clId="{71DC7337-5AD6-4817-AF97-018A667EDDBB}" dt="2024-06-19T05:25:31.068" v="805" actId="26606"/>
          <ac:spMkLst>
            <pc:docMk/>
            <pc:sldMk cId="1389971595" sldId="362"/>
            <ac:spMk id="18" creationId="{F213F2CF-C6DF-4CE1-A6F0-E3B1BFBB0B23}"/>
          </ac:spMkLst>
        </pc:spChg>
        <pc:spChg chg="add del">
          <ac:chgData name="Melissa Ryan" userId="169f3ad4-a1c1-4d4c-bc50-d9e66cb109a9" providerId="ADAL" clId="{71DC7337-5AD6-4817-AF97-018A667EDDBB}" dt="2024-06-19T05:25:31.068" v="805" actId="26606"/>
          <ac:spMkLst>
            <pc:docMk/>
            <pc:sldMk cId="1389971595" sldId="362"/>
            <ac:spMk id="20" creationId="{84325C15-4820-4911-B66E-A5F917CFAE58}"/>
          </ac:spMkLst>
        </pc:spChg>
      </pc:sldChg>
      <pc:sldChg chg="addSp modSp add del mod">
        <pc:chgData name="Melissa Ryan" userId="169f3ad4-a1c1-4d4c-bc50-d9e66cb109a9" providerId="ADAL" clId="{71DC7337-5AD6-4817-AF97-018A667EDDBB}" dt="2024-06-20T01:50:03.180" v="1513" actId="2696"/>
        <pc:sldMkLst>
          <pc:docMk/>
          <pc:sldMk cId="2870254284" sldId="363"/>
        </pc:sldMkLst>
        <pc:spChg chg="mod">
          <ac:chgData name="Melissa Ryan" userId="169f3ad4-a1c1-4d4c-bc50-d9e66cb109a9" providerId="ADAL" clId="{71DC7337-5AD6-4817-AF97-018A667EDDBB}" dt="2024-06-19T05:27:49.915" v="813" actId="27636"/>
          <ac:spMkLst>
            <pc:docMk/>
            <pc:sldMk cId="2870254284" sldId="363"/>
            <ac:spMk id="2" creationId="{DCF3F097-40FC-E708-D705-133FB4026F67}"/>
          </ac:spMkLst>
        </pc:spChg>
        <pc:spChg chg="add mod">
          <ac:chgData name="Melissa Ryan" userId="169f3ad4-a1c1-4d4c-bc50-d9e66cb109a9" providerId="ADAL" clId="{71DC7337-5AD6-4817-AF97-018A667EDDBB}" dt="2024-06-19T05:28:10.430" v="844" actId="14100"/>
          <ac:spMkLst>
            <pc:docMk/>
            <pc:sldMk cId="2870254284" sldId="363"/>
            <ac:spMk id="3" creationId="{8B835905-B7E2-4455-517C-90C3F2C02127}"/>
          </ac:spMkLst>
        </pc:spChg>
        <pc:spChg chg="mod">
          <ac:chgData name="Melissa Ryan" userId="169f3ad4-a1c1-4d4c-bc50-d9e66cb109a9" providerId="ADAL" clId="{71DC7337-5AD6-4817-AF97-018A667EDDBB}" dt="2024-06-19T05:27:43.962" v="810" actId="27636"/>
          <ac:spMkLst>
            <pc:docMk/>
            <pc:sldMk cId="2870254284" sldId="363"/>
            <ac:spMk id="8" creationId="{17F901C2-C141-8A1C-F8A6-19B422C8CE72}"/>
          </ac:spMkLst>
        </pc:spChg>
        <pc:picChg chg="mod">
          <ac:chgData name="Melissa Ryan" userId="169f3ad4-a1c1-4d4c-bc50-d9e66cb109a9" providerId="ADAL" clId="{71DC7337-5AD6-4817-AF97-018A667EDDBB}" dt="2024-06-19T05:27:45.929" v="811" actId="1076"/>
          <ac:picMkLst>
            <pc:docMk/>
            <pc:sldMk cId="2870254284" sldId="363"/>
            <ac:picMk id="9" creationId="{7DAA01E7-613E-8439-50EF-E1C780D55C84}"/>
          </ac:picMkLst>
        </pc:picChg>
      </pc:sldChg>
      <pc:sldChg chg="addSp delSp modSp new del mod">
        <pc:chgData name="Melissa Ryan" userId="169f3ad4-a1c1-4d4c-bc50-d9e66cb109a9" providerId="ADAL" clId="{71DC7337-5AD6-4817-AF97-018A667EDDBB}" dt="2024-06-20T01:50:40.815" v="1515" actId="2696"/>
        <pc:sldMkLst>
          <pc:docMk/>
          <pc:sldMk cId="80166164" sldId="364"/>
        </pc:sldMkLst>
        <pc:spChg chg="mod">
          <ac:chgData name="Melissa Ryan" userId="169f3ad4-a1c1-4d4c-bc50-d9e66cb109a9" providerId="ADAL" clId="{71DC7337-5AD6-4817-AF97-018A667EDDBB}" dt="2024-06-19T05:39:17.253" v="1031" actId="14100"/>
          <ac:spMkLst>
            <pc:docMk/>
            <pc:sldMk cId="80166164" sldId="364"/>
            <ac:spMk id="2" creationId="{F31C54C4-E4FC-C248-DF02-82E20E357DC2}"/>
          </ac:spMkLst>
        </pc:spChg>
        <pc:spChg chg="add del mod">
          <ac:chgData name="Melissa Ryan" userId="169f3ad4-a1c1-4d4c-bc50-d9e66cb109a9" providerId="ADAL" clId="{71DC7337-5AD6-4817-AF97-018A667EDDBB}" dt="2024-06-19T05:39:00.357" v="1029" actId="27636"/>
          <ac:spMkLst>
            <pc:docMk/>
            <pc:sldMk cId="80166164" sldId="364"/>
            <ac:spMk id="3" creationId="{368EC049-AA26-01CC-A85C-EF96663DD344}"/>
          </ac:spMkLst>
        </pc:spChg>
        <pc:spChg chg="add mod">
          <ac:chgData name="Melissa Ryan" userId="169f3ad4-a1c1-4d4c-bc50-d9e66cb109a9" providerId="ADAL" clId="{71DC7337-5AD6-4817-AF97-018A667EDDBB}" dt="2024-06-19T05:34:39.916" v="990" actId="478"/>
          <ac:spMkLst>
            <pc:docMk/>
            <pc:sldMk cId="80166164" sldId="364"/>
            <ac:spMk id="4" creationId="{748C6C09-0029-2372-579F-2E99D1F5EDC6}"/>
          </ac:spMkLst>
        </pc:spChg>
        <pc:spChg chg="add mod">
          <ac:chgData name="Melissa Ryan" userId="169f3ad4-a1c1-4d4c-bc50-d9e66cb109a9" providerId="ADAL" clId="{71DC7337-5AD6-4817-AF97-018A667EDDBB}" dt="2024-06-19T05:39:40.496" v="1069" actId="14100"/>
          <ac:spMkLst>
            <pc:docMk/>
            <pc:sldMk cId="80166164" sldId="364"/>
            <ac:spMk id="9" creationId="{57F929D4-739B-3B58-2B15-C37095EA5724}"/>
          </ac:spMkLst>
        </pc:spChg>
        <pc:picChg chg="add mod">
          <ac:chgData name="Melissa Ryan" userId="169f3ad4-a1c1-4d4c-bc50-d9e66cb109a9" providerId="ADAL" clId="{71DC7337-5AD6-4817-AF97-018A667EDDBB}" dt="2024-06-19T05:39:06.450" v="1030" actId="1076"/>
          <ac:picMkLst>
            <pc:docMk/>
            <pc:sldMk cId="80166164" sldId="364"/>
            <ac:picMk id="6" creationId="{0C4B3420-14FA-D5C6-6E92-CC7C7F0F26D4}"/>
          </ac:picMkLst>
        </pc:picChg>
        <pc:picChg chg="add mod">
          <ac:chgData name="Melissa Ryan" userId="169f3ad4-a1c1-4d4c-bc50-d9e66cb109a9" providerId="ADAL" clId="{71DC7337-5AD6-4817-AF97-018A667EDDBB}" dt="2024-06-19T05:37:26.712" v="1016" actId="1076"/>
          <ac:picMkLst>
            <pc:docMk/>
            <pc:sldMk cId="80166164" sldId="364"/>
            <ac:picMk id="8" creationId="{662B75B4-3A1F-1717-1CA0-66784D5ED166}"/>
          </ac:picMkLst>
        </pc:picChg>
        <pc:picChg chg="add del mod">
          <ac:chgData name="Melissa Ryan" userId="169f3ad4-a1c1-4d4c-bc50-d9e66cb109a9" providerId="ADAL" clId="{71DC7337-5AD6-4817-AF97-018A667EDDBB}" dt="2024-06-19T05:35:01.286" v="992" actId="1076"/>
          <ac:picMkLst>
            <pc:docMk/>
            <pc:sldMk cId="80166164" sldId="364"/>
            <ac:picMk id="1026" creationId="{050D397A-A9E7-5109-59D3-A67E296FA83B}"/>
          </ac:picMkLst>
        </pc:picChg>
      </pc:sldChg>
      <pc:sldChg chg="add del">
        <pc:chgData name="Melissa Ryan" userId="169f3ad4-a1c1-4d4c-bc50-d9e66cb109a9" providerId="ADAL" clId="{71DC7337-5AD6-4817-AF97-018A667EDDBB}" dt="2024-06-19T05:24:06.928" v="768"/>
        <pc:sldMkLst>
          <pc:docMk/>
          <pc:sldMk cId="3891274690" sldId="364"/>
        </pc:sldMkLst>
      </pc:sldChg>
      <pc:sldChg chg="addSp delSp modSp new mod">
        <pc:chgData name="Melissa Ryan" userId="169f3ad4-a1c1-4d4c-bc50-d9e66cb109a9" providerId="ADAL" clId="{71DC7337-5AD6-4817-AF97-018A667EDDBB}" dt="2024-06-19T05:38:38.551" v="1024" actId="122"/>
        <pc:sldMkLst>
          <pc:docMk/>
          <pc:sldMk cId="3155601240" sldId="365"/>
        </pc:sldMkLst>
        <pc:spChg chg="mod">
          <ac:chgData name="Melissa Ryan" userId="169f3ad4-a1c1-4d4c-bc50-d9e66cb109a9" providerId="ADAL" clId="{71DC7337-5AD6-4817-AF97-018A667EDDBB}" dt="2024-06-19T05:38:38.551" v="1024" actId="122"/>
          <ac:spMkLst>
            <pc:docMk/>
            <pc:sldMk cId="3155601240" sldId="365"/>
            <ac:spMk id="2" creationId="{67BDF8C5-A75E-DC4E-5F9F-65CBA75AC02B}"/>
          </ac:spMkLst>
        </pc:spChg>
        <pc:spChg chg="del">
          <ac:chgData name="Melissa Ryan" userId="169f3ad4-a1c1-4d4c-bc50-d9e66cb109a9" providerId="ADAL" clId="{71DC7337-5AD6-4817-AF97-018A667EDDBB}" dt="2024-06-19T05:38:08.239" v="1021" actId="22"/>
          <ac:spMkLst>
            <pc:docMk/>
            <pc:sldMk cId="3155601240" sldId="365"/>
            <ac:spMk id="3" creationId="{11DAFE5D-FDC7-9CE7-D987-93C74C25B608}"/>
          </ac:spMkLst>
        </pc:spChg>
        <pc:picChg chg="add mod ord">
          <ac:chgData name="Melissa Ryan" userId="169f3ad4-a1c1-4d4c-bc50-d9e66cb109a9" providerId="ADAL" clId="{71DC7337-5AD6-4817-AF97-018A667EDDBB}" dt="2024-06-19T05:38:08.239" v="1021" actId="22"/>
          <ac:picMkLst>
            <pc:docMk/>
            <pc:sldMk cId="3155601240" sldId="365"/>
            <ac:picMk id="5" creationId="{05B68FA5-6A2D-84F9-7E8F-A743275E3880}"/>
          </ac:picMkLst>
        </pc:picChg>
      </pc:sldChg>
      <pc:sldChg chg="addSp modSp new mod">
        <pc:chgData name="Melissa Ryan" userId="169f3ad4-a1c1-4d4c-bc50-d9e66cb109a9" providerId="ADAL" clId="{71DC7337-5AD6-4817-AF97-018A667EDDBB}" dt="2024-06-20T01:57:35.775" v="1663" actId="207"/>
        <pc:sldMkLst>
          <pc:docMk/>
          <pc:sldMk cId="2069754611" sldId="366"/>
        </pc:sldMkLst>
        <pc:spChg chg="mod">
          <ac:chgData name="Melissa Ryan" userId="169f3ad4-a1c1-4d4c-bc50-d9e66cb109a9" providerId="ADAL" clId="{71DC7337-5AD6-4817-AF97-018A667EDDBB}" dt="2024-06-19T05:45:28.576" v="1375" actId="313"/>
          <ac:spMkLst>
            <pc:docMk/>
            <pc:sldMk cId="2069754611" sldId="366"/>
            <ac:spMk id="2" creationId="{77F1D504-61FD-B779-08E2-374B149722D4}"/>
          </ac:spMkLst>
        </pc:spChg>
        <pc:spChg chg="mod">
          <ac:chgData name="Melissa Ryan" userId="169f3ad4-a1c1-4d4c-bc50-d9e66cb109a9" providerId="ADAL" clId="{71DC7337-5AD6-4817-AF97-018A667EDDBB}" dt="2024-06-19T05:44:09.809" v="1266" actId="5793"/>
          <ac:spMkLst>
            <pc:docMk/>
            <pc:sldMk cId="2069754611" sldId="366"/>
            <ac:spMk id="3" creationId="{B2F061D8-A87F-9B10-BA0B-7CD0C369F024}"/>
          </ac:spMkLst>
        </pc:spChg>
        <pc:spChg chg="add mod">
          <ac:chgData name="Melissa Ryan" userId="169f3ad4-a1c1-4d4c-bc50-d9e66cb109a9" providerId="ADAL" clId="{71DC7337-5AD6-4817-AF97-018A667EDDBB}" dt="2024-06-20T01:57:35.775" v="1663" actId="207"/>
          <ac:spMkLst>
            <pc:docMk/>
            <pc:sldMk cId="2069754611" sldId="366"/>
            <ac:spMk id="4" creationId="{0AC74790-4584-E53F-6F5D-DAA053BDBEF0}"/>
          </ac:spMkLst>
        </pc:spChg>
        <pc:spChg chg="add mod">
          <ac:chgData name="Melissa Ryan" userId="169f3ad4-a1c1-4d4c-bc50-d9e66cb109a9" providerId="ADAL" clId="{71DC7337-5AD6-4817-AF97-018A667EDDBB}" dt="2024-06-19T05:45:20.387" v="1374" actId="14100"/>
          <ac:spMkLst>
            <pc:docMk/>
            <pc:sldMk cId="2069754611" sldId="366"/>
            <ac:spMk id="10" creationId="{E94908AD-C035-D741-5C11-14701142D4A4}"/>
          </ac:spMkLst>
        </pc:spChg>
        <pc:picChg chg="add mod">
          <ac:chgData name="Melissa Ryan" userId="169f3ad4-a1c1-4d4c-bc50-d9e66cb109a9" providerId="ADAL" clId="{71DC7337-5AD6-4817-AF97-018A667EDDBB}" dt="2024-06-19T05:44:13.534" v="1268" actId="1076"/>
          <ac:picMkLst>
            <pc:docMk/>
            <pc:sldMk cId="2069754611" sldId="366"/>
            <ac:picMk id="5" creationId="{AA4D0386-6750-FB35-46E3-AC4591C78EBE}"/>
          </ac:picMkLst>
        </pc:picChg>
        <pc:picChg chg="add mod">
          <ac:chgData name="Melissa Ryan" userId="169f3ad4-a1c1-4d4c-bc50-d9e66cb109a9" providerId="ADAL" clId="{71DC7337-5AD6-4817-AF97-018A667EDDBB}" dt="2024-06-19T05:44:16.712" v="1269" actId="1076"/>
          <ac:picMkLst>
            <pc:docMk/>
            <pc:sldMk cId="2069754611" sldId="366"/>
            <ac:picMk id="7" creationId="{764F02DA-FE33-6A57-587C-D0851BB9841A}"/>
          </ac:picMkLst>
        </pc:picChg>
        <pc:picChg chg="add mod">
          <ac:chgData name="Melissa Ryan" userId="169f3ad4-a1c1-4d4c-bc50-d9e66cb109a9" providerId="ADAL" clId="{71DC7337-5AD6-4817-AF97-018A667EDDBB}" dt="2024-06-19T05:44:18.516" v="1270" actId="1076"/>
          <ac:picMkLst>
            <pc:docMk/>
            <pc:sldMk cId="2069754611" sldId="366"/>
            <ac:picMk id="9" creationId="{AE280030-1460-6966-1BB1-C173B3866FA1}"/>
          </ac:picMkLst>
        </pc:picChg>
      </pc:sldChg>
      <pc:sldChg chg="add">
        <pc:chgData name="Melissa Ryan" userId="169f3ad4-a1c1-4d4c-bc50-d9e66cb109a9" providerId="ADAL" clId="{71DC7337-5AD6-4817-AF97-018A667EDDBB}" dt="2024-06-20T01:49:35.930" v="1512"/>
        <pc:sldMkLst>
          <pc:docMk/>
          <pc:sldMk cId="359682505" sldId="367"/>
        </pc:sldMkLst>
      </pc:sldChg>
      <pc:sldChg chg="delSp add del setBg delDesignElem">
        <pc:chgData name="Melissa Ryan" userId="169f3ad4-a1c1-4d4c-bc50-d9e66cb109a9" providerId="ADAL" clId="{71DC7337-5AD6-4817-AF97-018A667EDDBB}" dt="2024-06-20T00:52:23.816" v="1409" actId="2696"/>
        <pc:sldMkLst>
          <pc:docMk/>
          <pc:sldMk cId="3722670517" sldId="367"/>
        </pc:sldMkLst>
        <pc:spChg chg="del">
          <ac:chgData name="Melissa Ryan" userId="169f3ad4-a1c1-4d4c-bc50-d9e66cb109a9" providerId="ADAL" clId="{71DC7337-5AD6-4817-AF97-018A667EDDBB}" dt="2024-06-20T00:50:45.285" v="1378"/>
          <ac:spMkLst>
            <pc:docMk/>
            <pc:sldMk cId="3722670517" sldId="367"/>
            <ac:spMk id="8" creationId="{777A147A-9ED8-46B4-8660-1B3C2AA880B5}"/>
          </ac:spMkLst>
        </pc:spChg>
        <pc:spChg chg="del">
          <ac:chgData name="Melissa Ryan" userId="169f3ad4-a1c1-4d4c-bc50-d9e66cb109a9" providerId="ADAL" clId="{71DC7337-5AD6-4817-AF97-018A667EDDBB}" dt="2024-06-20T00:50:45.285" v="1378"/>
          <ac:spMkLst>
            <pc:docMk/>
            <pc:sldMk cId="3722670517" sldId="367"/>
            <ac:spMk id="10" creationId="{5D6C15A0-C087-4593-8414-2B4EC1CDC3DE}"/>
          </ac:spMkLst>
        </pc:spChg>
      </pc:sldChg>
      <pc:sldChg chg="add">
        <pc:chgData name="Melissa Ryan" userId="169f3ad4-a1c1-4d4c-bc50-d9e66cb109a9" providerId="ADAL" clId="{71DC7337-5AD6-4817-AF97-018A667EDDBB}" dt="2024-06-20T01:50:35.429" v="1514"/>
        <pc:sldMkLst>
          <pc:docMk/>
          <pc:sldMk cId="3362887256" sldId="3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C8F3-4EF8-4C59-A83B-D91F636F838B}" type="datetimeFigureOut">
              <a:rPr lang="en-AU" smtClean="0"/>
              <a:t>20/06/2024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3CB91-8803-45AA-900C-3F0FC2EB0F8A}" type="slidenum">
              <a:rPr lang="en-AU" smtClean="0"/>
              <a:t>‹#›</a:t>
            </a:fld>
            <a:endParaRPr lang="en-AU"/>
          </a:p>
        </p:txBody>
      </p:sp>
    </p:spTree>
    <p:extLst>
      <p:ext uri="{BB962C8B-B14F-4D97-AF65-F5344CB8AC3E}">
        <p14:creationId xmlns:p14="http://schemas.microsoft.com/office/powerpoint/2010/main" val="366020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94C956-F780-4529-B525-61FE6025A465}" type="slidenum">
              <a:rPr lang="en-AU" smtClean="0"/>
              <a:t>1</a:t>
            </a:fld>
            <a:endParaRPr lang="en-AU"/>
          </a:p>
        </p:txBody>
      </p:sp>
    </p:spTree>
    <p:extLst>
      <p:ext uri="{BB962C8B-B14F-4D97-AF65-F5344CB8AC3E}">
        <p14:creationId xmlns:p14="http://schemas.microsoft.com/office/powerpoint/2010/main" val="98466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B33CB91-8803-45AA-900C-3F0FC2EB0F8A}" type="slidenum">
              <a:rPr lang="en-AU" smtClean="0"/>
              <a:t>6</a:t>
            </a:fld>
            <a:endParaRPr lang="en-AU"/>
          </a:p>
        </p:txBody>
      </p:sp>
    </p:spTree>
    <p:extLst>
      <p:ext uri="{BB962C8B-B14F-4D97-AF65-F5344CB8AC3E}">
        <p14:creationId xmlns:p14="http://schemas.microsoft.com/office/powerpoint/2010/main" val="421773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If the draft consultations are not completed by the close of business at the end of financial year, then they do not appear on the annual report? Given also that the 30th June is a Sunday, and some services work a Saturday it might be critical to remind everyone.</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7B33CB91-8803-45AA-900C-3F0FC2EB0F8A}" type="slidenum">
              <a:rPr lang="en-AU" smtClean="0"/>
              <a:t>10</a:t>
            </a:fld>
            <a:endParaRPr lang="en-AU"/>
          </a:p>
        </p:txBody>
      </p:sp>
    </p:spTree>
    <p:extLst>
      <p:ext uri="{BB962C8B-B14F-4D97-AF65-F5344CB8AC3E}">
        <p14:creationId xmlns:p14="http://schemas.microsoft.com/office/powerpoint/2010/main" val="319657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It should be noted that The Annual Report runs off a "summary table" in CDIS. The data in this table is refreshed every night by an overnight process.</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The purpose of the summary table is to make generating the reports faster/more efficient and take processing load off the database during business hours.</a:t>
            </a:r>
            <a:br>
              <a:rPr lang="en-US" sz="1800" dirty="0">
                <a:effectLst/>
                <a:latin typeface="Segoe UI" panose="020B0502040204020203" pitchFamily="34" charset="0"/>
              </a:rPr>
            </a:br>
            <a:br>
              <a:rPr lang="en-US" sz="1800" dirty="0">
                <a:effectLst/>
                <a:latin typeface="Segoe UI" panose="020B0502040204020203" pitchFamily="34" charset="0"/>
              </a:rPr>
            </a:br>
            <a:r>
              <a:rPr lang="en-US" sz="1800" dirty="0">
                <a:effectLst/>
                <a:latin typeface="Segoe UI" panose="020B0502040204020203" pitchFamily="34" charset="0"/>
              </a:rPr>
              <a:t>This means, as an example, if data was to show for 1 July, it must be entered into CDIS on or before 30 June.</a:t>
            </a:r>
            <a:endParaRPr lang="en-US"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7B33CB91-8803-45AA-900C-3F0FC2EB0F8A}" type="slidenum">
              <a:rPr lang="en-AU" smtClean="0"/>
              <a:t>12</a:t>
            </a:fld>
            <a:endParaRPr lang="en-AU"/>
          </a:p>
        </p:txBody>
      </p:sp>
    </p:spTree>
    <p:extLst>
      <p:ext uri="{BB962C8B-B14F-4D97-AF65-F5344CB8AC3E}">
        <p14:creationId xmlns:p14="http://schemas.microsoft.com/office/powerpoint/2010/main" val="389678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2D06-9808-23A6-E780-9221BBC59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10D5A14-CC81-8A24-4DCB-A4293852C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D5EFFCD-C046-F168-4ACB-8AB322471EC1}"/>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5" name="Footer Placeholder 4">
            <a:extLst>
              <a:ext uri="{FF2B5EF4-FFF2-40B4-BE49-F238E27FC236}">
                <a16:creationId xmlns:a16="http://schemas.microsoft.com/office/drawing/2014/main" id="{7912994B-A7AB-A6EA-F78A-7881E766253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E43EC8-9D60-043D-29C3-05607F6A05B4}"/>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348016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D7E2-12D6-AAB7-F553-A92C0ED4161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62D87DA-10A0-FE69-F326-2D8EBC2C8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067E27A-537F-A2A9-A52F-A280982F19AF}"/>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5" name="Footer Placeholder 4">
            <a:extLst>
              <a:ext uri="{FF2B5EF4-FFF2-40B4-BE49-F238E27FC236}">
                <a16:creationId xmlns:a16="http://schemas.microsoft.com/office/drawing/2014/main" id="{A37731DD-E8A9-6092-F87C-EAA47BDFC8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284DE5-0C70-47D6-8D4E-41FD9AFCD954}"/>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24268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E970E2-F47C-CC2C-77CC-5DF0158B9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86FF25-281E-E55D-AC9B-8CA832BB8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EF22BC-36E1-371B-87CD-E374D57334DF}"/>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5" name="Footer Placeholder 4">
            <a:extLst>
              <a:ext uri="{FF2B5EF4-FFF2-40B4-BE49-F238E27FC236}">
                <a16:creationId xmlns:a16="http://schemas.microsoft.com/office/drawing/2014/main" id="{52B399A9-9F45-D36E-DDFA-26229341023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6637FAB-92AD-ACDC-2776-9EC061032442}"/>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119138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8E10-283E-F339-EDA7-2C2E5B66ADD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21CA34C-E1C8-04C6-A7B6-64FA817240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5395A7E-C2C4-3B5B-F102-E6DB7A3BEFFB}"/>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5" name="Footer Placeholder 4">
            <a:extLst>
              <a:ext uri="{FF2B5EF4-FFF2-40B4-BE49-F238E27FC236}">
                <a16:creationId xmlns:a16="http://schemas.microsoft.com/office/drawing/2014/main" id="{82A75DEB-C8F4-B2F7-8860-94224819E86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C230485-CB8A-37B5-5914-55AB19509234}"/>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70371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10CC-21B6-80B7-8E81-41AEB28DE8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1C46105-351A-EB07-B373-5A8C651C47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AC6BD-5D64-0BD8-E1EE-4484615B32D6}"/>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5" name="Footer Placeholder 4">
            <a:extLst>
              <a:ext uri="{FF2B5EF4-FFF2-40B4-BE49-F238E27FC236}">
                <a16:creationId xmlns:a16="http://schemas.microsoft.com/office/drawing/2014/main" id="{CBFC0C91-793C-C9E5-9FC5-48B38CEDF41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69CEDC-6436-DDA6-1B12-5034CA7A60CD}"/>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62849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1C61-1740-E477-B618-E2BB64D30D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7FB56ED-477E-773A-20C1-CCF05A950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1DC26A8-9F5C-80B7-2B5B-4489BD99E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5BF34BA-5F1F-AC26-57E0-C921F7EEE7C5}"/>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6" name="Footer Placeholder 5">
            <a:extLst>
              <a:ext uri="{FF2B5EF4-FFF2-40B4-BE49-F238E27FC236}">
                <a16:creationId xmlns:a16="http://schemas.microsoft.com/office/drawing/2014/main" id="{5679754B-0385-1BD7-BBA7-61D66DCF1E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A845DBC-908B-23C8-2C50-42B0703AC4E4}"/>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179583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FFA9-A8B0-2C2B-1A6E-84BE886D424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DCCBA17-94D3-6677-836E-44BBA2B67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91C4-7D94-5D30-93D0-8B49BDAC2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3603213-93D5-1E1A-D264-05DBC1AFA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946221-74EC-741E-6368-E7CA1478F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039A6A6-A640-D518-733C-CDFEDDC8B257}"/>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8" name="Footer Placeholder 7">
            <a:extLst>
              <a:ext uri="{FF2B5EF4-FFF2-40B4-BE49-F238E27FC236}">
                <a16:creationId xmlns:a16="http://schemas.microsoft.com/office/drawing/2014/main" id="{12F6ECA7-254B-B4C7-B3BB-21056E0D564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5F8DF4B-26EC-5CE6-4F53-0CD724E84291}"/>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215931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8A14-3228-A5D2-7724-A7E2A412174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58A5D9B-2A9F-8A20-A1D5-D54A20E8D382}"/>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4" name="Footer Placeholder 3">
            <a:extLst>
              <a:ext uri="{FF2B5EF4-FFF2-40B4-BE49-F238E27FC236}">
                <a16:creationId xmlns:a16="http://schemas.microsoft.com/office/drawing/2014/main" id="{AC4DE60E-9E77-691A-1C68-841EDC6820F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B05F3C8-D57C-7A47-922C-ED056E0B4DF4}"/>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96799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55117-F9C5-A813-835A-D53FB9396254}"/>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3" name="Footer Placeholder 2">
            <a:extLst>
              <a:ext uri="{FF2B5EF4-FFF2-40B4-BE49-F238E27FC236}">
                <a16:creationId xmlns:a16="http://schemas.microsoft.com/office/drawing/2014/main" id="{25D52E35-34DE-4687-773F-FD75EF1F67D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DC18C85-F280-F001-8343-B1AF8DAC5331}"/>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32837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4824-D269-C958-E796-306EA9A67C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E1B4B10-8992-FE51-5AA8-C6385FD3C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AA93DC8-8BB2-E5CF-B7E0-6B2E73EE3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D5DA9-E2B1-2662-062F-C1E672B3FDBE}"/>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6" name="Footer Placeholder 5">
            <a:extLst>
              <a:ext uri="{FF2B5EF4-FFF2-40B4-BE49-F238E27FC236}">
                <a16:creationId xmlns:a16="http://schemas.microsoft.com/office/drawing/2014/main" id="{886F7E4A-5CA6-1952-8DE9-9F35198C97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59D3F71-0D24-3604-1D58-66DFBF154FF3}"/>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93040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02C3-C1F5-8DD3-DB70-18164E8909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8026E35-50D1-E22C-1B40-4E76626DD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B8D7230-66A9-B6E4-F50E-FA699E9F0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784F0-F678-F79D-396E-6DEBC9957A89}"/>
              </a:ext>
            </a:extLst>
          </p:cNvPr>
          <p:cNvSpPr>
            <a:spLocks noGrp="1"/>
          </p:cNvSpPr>
          <p:nvPr>
            <p:ph type="dt" sz="half" idx="10"/>
          </p:nvPr>
        </p:nvSpPr>
        <p:spPr/>
        <p:txBody>
          <a:bodyPr/>
          <a:lstStyle/>
          <a:p>
            <a:fld id="{BFA67F29-3EDE-4BAF-B689-3C7CD14F52BF}" type="datetimeFigureOut">
              <a:rPr lang="en-AU" smtClean="0"/>
              <a:t>20/06/2024</a:t>
            </a:fld>
            <a:endParaRPr lang="en-AU"/>
          </a:p>
        </p:txBody>
      </p:sp>
      <p:sp>
        <p:nvSpPr>
          <p:cNvPr id="6" name="Footer Placeholder 5">
            <a:extLst>
              <a:ext uri="{FF2B5EF4-FFF2-40B4-BE49-F238E27FC236}">
                <a16:creationId xmlns:a16="http://schemas.microsoft.com/office/drawing/2014/main" id="{05ECD490-98B7-BB98-3DB8-0DAA0D4B4A6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7B48C0-F162-389A-5078-94D9984F876A}"/>
              </a:ext>
            </a:extLst>
          </p:cNvPr>
          <p:cNvSpPr>
            <a:spLocks noGrp="1"/>
          </p:cNvSpPr>
          <p:nvPr>
            <p:ph type="sldNum" sz="quarter" idx="12"/>
          </p:nvPr>
        </p:nvSpPr>
        <p:spPr/>
        <p:txBody>
          <a:bodyPr/>
          <a:lstStyle/>
          <a:p>
            <a:fld id="{CB730730-06CD-4E89-986F-837D10F7120D}" type="slidenum">
              <a:rPr lang="en-AU" smtClean="0"/>
              <a:t>‹#›</a:t>
            </a:fld>
            <a:endParaRPr lang="en-AU"/>
          </a:p>
        </p:txBody>
      </p:sp>
    </p:spTree>
    <p:extLst>
      <p:ext uri="{BB962C8B-B14F-4D97-AF65-F5344CB8AC3E}">
        <p14:creationId xmlns:p14="http://schemas.microsoft.com/office/powerpoint/2010/main" val="147730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AFB40-4390-CD60-97FC-C2A8770A6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CFE9F40-EFF9-8410-447F-9A4B4FFEB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588226-62B4-EE46-18CC-C14B9474CD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A67F29-3EDE-4BAF-B689-3C7CD14F52BF}" type="datetimeFigureOut">
              <a:rPr lang="en-AU" smtClean="0"/>
              <a:t>20/06/2024</a:t>
            </a:fld>
            <a:endParaRPr lang="en-AU"/>
          </a:p>
        </p:txBody>
      </p:sp>
      <p:sp>
        <p:nvSpPr>
          <p:cNvPr id="5" name="Footer Placeholder 4">
            <a:extLst>
              <a:ext uri="{FF2B5EF4-FFF2-40B4-BE49-F238E27FC236}">
                <a16:creationId xmlns:a16="http://schemas.microsoft.com/office/drawing/2014/main" id="{DE1CF8B8-9A30-CA5F-1676-FCBF0C00A8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18C06A9-D831-CA55-3FB4-8389A6FBC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730730-06CD-4E89-986F-837D10F7120D}" type="slidenum">
              <a:rPr lang="en-AU" smtClean="0"/>
              <a:t>‹#›</a:t>
            </a:fld>
            <a:endParaRPr lang="en-AU"/>
          </a:p>
        </p:txBody>
      </p:sp>
    </p:spTree>
    <p:extLst>
      <p:ext uri="{BB962C8B-B14F-4D97-AF65-F5344CB8AC3E}">
        <p14:creationId xmlns:p14="http://schemas.microsoft.com/office/powerpoint/2010/main" val="527569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vimeo.com/690719160?share=cop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view.officeapps.live.com/op/view.aspx?src=https%3A%2F%2Fwww.health.vic.gov.au%2Fsites%2Fdefault%2Ffiles%2Fmigrated%2Ffiles%2Fcollections%2Fdata%2Fcdis%2Fchild-development-information-system-initial-group-set-up-process.docx&amp;wdOrigin=BROWSELIN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7" y="643467"/>
            <a:ext cx="5585747"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Clinical &amp; Admin User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054885"/>
            <a:ext cx="4620584" cy="1356548"/>
          </a:xfrm>
        </p:spPr>
        <p:txBody>
          <a:bodyPr>
            <a:normAutofit fontScale="77500" lnSpcReduction="20000"/>
          </a:bodyPr>
          <a:lstStyle/>
          <a:p>
            <a:pPr algn="l"/>
            <a:r>
              <a:rPr lang="en-US" sz="3600" dirty="0"/>
              <a:t>June 2024</a:t>
            </a:r>
          </a:p>
          <a:p>
            <a:pPr algn="l"/>
            <a:endParaRPr lang="en-US" sz="3600" dirty="0"/>
          </a:p>
          <a:p>
            <a:pPr algn="l"/>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3"/>
          <a:srcRect l="19995" r="14795"/>
          <a:stretch/>
        </p:blipFill>
        <p:spPr>
          <a:xfrm>
            <a:off x="7278986" y="10"/>
            <a:ext cx="49130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755884-333B-70DA-8606-8E6B8EF455E5}"/>
              </a:ext>
            </a:extLst>
          </p:cNvPr>
          <p:cNvPicPr>
            <a:picLocks noChangeAspect="1"/>
          </p:cNvPicPr>
          <p:nvPr/>
        </p:nvPicPr>
        <p:blipFill>
          <a:blip r:embed="rId3"/>
          <a:stretch>
            <a:fillRect/>
          </a:stretch>
        </p:blipFill>
        <p:spPr>
          <a:xfrm>
            <a:off x="3078330" y="0"/>
            <a:ext cx="6035339" cy="6858000"/>
          </a:xfrm>
          <a:prstGeom prst="rect">
            <a:avLst/>
          </a:prstGeom>
        </p:spPr>
      </p:pic>
    </p:spTree>
    <p:extLst>
      <p:ext uri="{BB962C8B-B14F-4D97-AF65-F5344CB8AC3E}">
        <p14:creationId xmlns:p14="http://schemas.microsoft.com/office/powerpoint/2010/main" val="270927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45CB6-335C-951A-750B-DE3C8A5B00B0}"/>
              </a:ext>
            </a:extLst>
          </p:cNvPr>
          <p:cNvSpPr>
            <a:spLocks noGrp="1"/>
          </p:cNvSpPr>
          <p:nvPr>
            <p:ph type="title"/>
          </p:nvPr>
        </p:nvSpPr>
        <p:spPr>
          <a:xfrm>
            <a:off x="841248" y="548640"/>
            <a:ext cx="3600860" cy="5431536"/>
          </a:xfrm>
        </p:spPr>
        <p:txBody>
          <a:bodyPr>
            <a:normAutofit/>
          </a:bodyPr>
          <a:lstStyle/>
          <a:p>
            <a:r>
              <a:rPr lang="en-US" sz="5400"/>
              <a:t>Resource to support Data Cleansing</a:t>
            </a:r>
            <a:endParaRPr lang="en-AU"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1D6D5A8F-D79D-A81E-3CE2-0566ECE7B054}"/>
              </a:ext>
            </a:extLst>
          </p:cNvPr>
          <p:cNvSpPr>
            <a:spLocks noGrp="1"/>
          </p:cNvSpPr>
          <p:nvPr>
            <p:ph idx="1"/>
          </p:nvPr>
        </p:nvSpPr>
        <p:spPr>
          <a:xfrm>
            <a:off x="5126418" y="552091"/>
            <a:ext cx="6224335" cy="5431536"/>
          </a:xfrm>
        </p:spPr>
        <p:txBody>
          <a:bodyPr anchor="ctr">
            <a:normAutofit/>
          </a:bodyPr>
          <a:lstStyle/>
          <a:p>
            <a:r>
              <a:rPr lang="en-US" sz="2200"/>
              <a:t>MCH CDIS Education – Data Cleansing vimeo</a:t>
            </a:r>
          </a:p>
          <a:p>
            <a:pPr marL="0" indent="0">
              <a:buNone/>
            </a:pPr>
            <a:r>
              <a:rPr lang="en-US" sz="2200">
                <a:hlinkClick r:id="rId2"/>
              </a:rPr>
              <a:t>https://vimeo.com/690719160?share=copy</a:t>
            </a:r>
            <a:endParaRPr lang="en-US" sz="2200"/>
          </a:p>
          <a:p>
            <a:pPr marL="0" indent="0">
              <a:buNone/>
            </a:pPr>
            <a:endParaRPr lang="en-US" sz="2200"/>
          </a:p>
          <a:p>
            <a:r>
              <a:rPr lang="en-US" sz="2200"/>
              <a:t>2022 July CDIS User Groups  - CDIS House keeping</a:t>
            </a:r>
          </a:p>
          <a:p>
            <a:endParaRPr lang="en-AU" sz="2200"/>
          </a:p>
        </p:txBody>
      </p:sp>
    </p:spTree>
    <p:extLst>
      <p:ext uri="{BB962C8B-B14F-4D97-AF65-F5344CB8AC3E}">
        <p14:creationId xmlns:p14="http://schemas.microsoft.com/office/powerpoint/2010/main" val="308436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60673-3FB1-1DB4-4871-3E3A6128C628}"/>
              </a:ext>
            </a:extLst>
          </p:cNvPr>
          <p:cNvSpPr>
            <a:spLocks noGrp="1"/>
          </p:cNvSpPr>
          <p:nvPr>
            <p:ph type="title"/>
          </p:nvPr>
        </p:nvSpPr>
        <p:spPr>
          <a:xfrm>
            <a:off x="841248" y="548640"/>
            <a:ext cx="3600860" cy="5431536"/>
          </a:xfrm>
        </p:spPr>
        <p:txBody>
          <a:bodyPr>
            <a:normAutofit/>
          </a:bodyPr>
          <a:lstStyle/>
          <a:p>
            <a:r>
              <a:rPr lang="en-US" sz="5400" dirty="0"/>
              <a:t>Annual reporting</a:t>
            </a:r>
            <a:endParaRPr lang="en-AU"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856CA5-F4BF-9061-579F-AC1B45767438}"/>
              </a:ext>
            </a:extLst>
          </p:cNvPr>
          <p:cNvSpPr>
            <a:spLocks noGrp="1"/>
          </p:cNvSpPr>
          <p:nvPr>
            <p:ph idx="1"/>
          </p:nvPr>
        </p:nvSpPr>
        <p:spPr>
          <a:xfrm>
            <a:off x="5126418" y="552091"/>
            <a:ext cx="6224335" cy="5431536"/>
          </a:xfrm>
        </p:spPr>
        <p:txBody>
          <a:bodyPr anchor="ctr">
            <a:normAutofit fontScale="92500" lnSpcReduction="20000"/>
          </a:bodyPr>
          <a:lstStyle/>
          <a:p>
            <a:r>
              <a:rPr lang="en-US" sz="1500" dirty="0"/>
              <a:t>The Victorian Maternal and Child Health (MCH) annual data collection occurs following the completion of the financial year. </a:t>
            </a:r>
          </a:p>
          <a:p>
            <a:endParaRPr lang="en-US" sz="1500" dirty="0"/>
          </a:p>
          <a:p>
            <a:r>
              <a:rPr lang="en-US" sz="1500" dirty="0"/>
              <a:t>As per the service agreement requirements, all </a:t>
            </a:r>
            <a:r>
              <a:rPr lang="en-US" sz="1500" dirty="0" err="1"/>
              <a:t>organisations</a:t>
            </a:r>
            <a:r>
              <a:rPr lang="en-US" sz="1500" dirty="0"/>
              <a:t> receiving funding to deliver a MCH Service are required to provide annual reporting data. </a:t>
            </a:r>
          </a:p>
          <a:p>
            <a:endParaRPr lang="en-US" sz="1500" dirty="0"/>
          </a:p>
          <a:p>
            <a:r>
              <a:rPr lang="en-US" sz="1500" dirty="0"/>
              <a:t>MCH Leadership is responsible for the annual reporting data and sending to DH.</a:t>
            </a:r>
          </a:p>
          <a:p>
            <a:endParaRPr lang="en-US" sz="1500" dirty="0"/>
          </a:p>
          <a:p>
            <a:r>
              <a:rPr lang="en-US" sz="1500" dirty="0"/>
              <a:t>Clinical reporting data is found on the MCH electronic records system (currently CDIS). </a:t>
            </a:r>
          </a:p>
          <a:p>
            <a:endParaRPr lang="en-US" sz="1500" dirty="0"/>
          </a:p>
          <a:p>
            <a:r>
              <a:rPr lang="en-US" sz="1500" dirty="0">
                <a:effectLst/>
              </a:rPr>
              <a:t>Best practice is that the reports are run BEFORE anyone logs on the 1st July - a Monday this year. Hint: Workforce can be completed on the week before.</a:t>
            </a:r>
            <a:endParaRPr lang="en-US" sz="1500" dirty="0"/>
          </a:p>
          <a:p>
            <a:endParaRPr lang="en-US" sz="1500" dirty="0"/>
          </a:p>
          <a:p>
            <a:r>
              <a:rPr lang="en-US" sz="1500" dirty="0"/>
              <a:t>The MCH Annual Report includes information on: </a:t>
            </a:r>
          </a:p>
          <a:p>
            <a:pPr lvl="2"/>
            <a:r>
              <a:rPr lang="en-US" sz="1500" dirty="0"/>
              <a:t>Universal MCH Program </a:t>
            </a:r>
          </a:p>
          <a:p>
            <a:pPr lvl="2"/>
            <a:r>
              <a:rPr lang="en-US" sz="1500" dirty="0"/>
              <a:t>Sleep and Settling Initiative </a:t>
            </a:r>
          </a:p>
          <a:p>
            <a:pPr lvl="2"/>
            <a:r>
              <a:rPr lang="en-US" sz="1500" dirty="0"/>
              <a:t>Enhanced MCH Program </a:t>
            </a:r>
          </a:p>
          <a:p>
            <a:pPr lvl="2"/>
            <a:r>
              <a:rPr lang="en-US" sz="1500" dirty="0"/>
              <a:t>KAS Report</a:t>
            </a:r>
          </a:p>
          <a:p>
            <a:pPr lvl="2"/>
            <a:r>
              <a:rPr lang="en-US" sz="1500" dirty="0"/>
              <a:t>Workforce</a:t>
            </a:r>
          </a:p>
          <a:p>
            <a:pPr marL="914400" lvl="2" indent="0">
              <a:buNone/>
            </a:pPr>
            <a:endParaRPr lang="en-US" sz="1500" dirty="0"/>
          </a:p>
        </p:txBody>
      </p:sp>
      <p:sp>
        <p:nvSpPr>
          <p:cNvPr id="4" name="Oval 3">
            <a:extLst>
              <a:ext uri="{FF2B5EF4-FFF2-40B4-BE49-F238E27FC236}">
                <a16:creationId xmlns:a16="http://schemas.microsoft.com/office/drawing/2014/main" id="{8F8093DC-0C94-5DB1-FC54-34B3786B76AC}"/>
              </a:ext>
            </a:extLst>
          </p:cNvPr>
          <p:cNvSpPr/>
          <p:nvPr/>
        </p:nvSpPr>
        <p:spPr>
          <a:xfrm>
            <a:off x="1263190" y="4553146"/>
            <a:ext cx="2551427" cy="148000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dirty="0"/>
              <a:t>Remember, data in some CDIS reports updates overnight</a:t>
            </a:r>
            <a:endParaRPr lang="en-AU" sz="1600" dirty="0"/>
          </a:p>
        </p:txBody>
      </p:sp>
    </p:spTree>
    <p:extLst>
      <p:ext uri="{BB962C8B-B14F-4D97-AF65-F5344CB8AC3E}">
        <p14:creationId xmlns:p14="http://schemas.microsoft.com/office/powerpoint/2010/main" val="384315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6879-DF40-6D99-8F04-70F61058A891}"/>
              </a:ext>
            </a:extLst>
          </p:cNvPr>
          <p:cNvSpPr>
            <a:spLocks noGrp="1"/>
          </p:cNvSpPr>
          <p:nvPr>
            <p:ph type="title"/>
          </p:nvPr>
        </p:nvSpPr>
        <p:spPr>
          <a:xfrm>
            <a:off x="2900218" y="443345"/>
            <a:ext cx="8453582" cy="2613891"/>
          </a:xfrm>
        </p:spPr>
        <p:txBody>
          <a:bodyPr>
            <a:normAutofit fontScale="90000"/>
          </a:bodyPr>
          <a:lstStyle/>
          <a:p>
            <a:pPr algn="ctr"/>
            <a:br>
              <a:rPr lang="en-US" sz="3600" dirty="0"/>
            </a:br>
            <a:r>
              <a:rPr lang="en-US" sz="3600" dirty="0">
                <a:latin typeface="+mn-lt"/>
              </a:rPr>
              <a:t>Q : How come I have different client numbers in my group attendance compared to my group on the calendar?</a:t>
            </a:r>
            <a:br>
              <a:rPr lang="en-US" dirty="0">
                <a:latin typeface="+mn-lt"/>
              </a:rPr>
            </a:br>
            <a:endParaRPr lang="en-AU" dirty="0">
              <a:latin typeface="+mn-lt"/>
            </a:endParaRPr>
          </a:p>
        </p:txBody>
      </p:sp>
      <p:sp>
        <p:nvSpPr>
          <p:cNvPr id="3" name="Content Placeholder 2">
            <a:extLst>
              <a:ext uri="{FF2B5EF4-FFF2-40B4-BE49-F238E27FC236}">
                <a16:creationId xmlns:a16="http://schemas.microsoft.com/office/drawing/2014/main" id="{DDFCB25D-D422-40E3-D9E3-33826A0AECB6}"/>
              </a:ext>
            </a:extLst>
          </p:cNvPr>
          <p:cNvSpPr>
            <a:spLocks noGrp="1"/>
          </p:cNvSpPr>
          <p:nvPr>
            <p:ph idx="1"/>
          </p:nvPr>
        </p:nvSpPr>
        <p:spPr>
          <a:xfrm>
            <a:off x="838200" y="3343563"/>
            <a:ext cx="10515600" cy="2833399"/>
          </a:xfrm>
        </p:spPr>
        <p:txBody>
          <a:bodyPr>
            <a:normAutofit lnSpcReduction="10000"/>
          </a:bodyPr>
          <a:lstStyle/>
          <a:p>
            <a:r>
              <a:rPr lang="en-US" dirty="0"/>
              <a:t>Ensure that all Future Dates are ticked.</a:t>
            </a:r>
          </a:p>
          <a:p>
            <a:r>
              <a:rPr lang="en-US" dirty="0"/>
              <a:t>Follow group process step by step; it is complex.</a:t>
            </a:r>
          </a:p>
          <a:p>
            <a:r>
              <a:rPr lang="en-US" dirty="0"/>
              <a:t>IF you don’t follow the process, it can be easily set up incorrectly</a:t>
            </a:r>
          </a:p>
          <a:p>
            <a:pPr marL="0" indent="0">
              <a:buNone/>
            </a:pPr>
            <a:endParaRPr lang="en-US" dirty="0"/>
          </a:p>
          <a:p>
            <a:r>
              <a:rPr lang="en-AU" dirty="0">
                <a:hlinkClick r:id="rId2"/>
              </a:rPr>
              <a:t>child-development-information-system-initial-group-set-up-process.docx (live.com)</a:t>
            </a:r>
            <a:endParaRPr lang="en-AU" dirty="0"/>
          </a:p>
        </p:txBody>
      </p:sp>
      <p:sp>
        <p:nvSpPr>
          <p:cNvPr id="5" name="Speech Bubble: Oval 4">
            <a:extLst>
              <a:ext uri="{FF2B5EF4-FFF2-40B4-BE49-F238E27FC236}">
                <a16:creationId xmlns:a16="http://schemas.microsoft.com/office/drawing/2014/main" id="{2500A7E8-A6DA-4492-CF48-052FF644C3DC}"/>
              </a:ext>
            </a:extLst>
          </p:cNvPr>
          <p:cNvSpPr/>
          <p:nvPr/>
        </p:nvSpPr>
        <p:spPr>
          <a:xfrm>
            <a:off x="597711" y="223866"/>
            <a:ext cx="1937442" cy="189217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Asked in Admin User Group</a:t>
            </a:r>
            <a:endParaRPr lang="en-AU" dirty="0"/>
          </a:p>
        </p:txBody>
      </p:sp>
    </p:spTree>
    <p:extLst>
      <p:ext uri="{BB962C8B-B14F-4D97-AF65-F5344CB8AC3E}">
        <p14:creationId xmlns:p14="http://schemas.microsoft.com/office/powerpoint/2010/main" val="1389971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097-40FC-E708-D705-133FB4026F67}"/>
              </a:ext>
            </a:extLst>
          </p:cNvPr>
          <p:cNvSpPr>
            <a:spLocks noGrp="1"/>
          </p:cNvSpPr>
          <p:nvPr>
            <p:ph type="title"/>
          </p:nvPr>
        </p:nvSpPr>
        <p:spPr>
          <a:xfrm>
            <a:off x="3334326" y="365125"/>
            <a:ext cx="8019473" cy="1325563"/>
          </a:xfrm>
        </p:spPr>
        <p:txBody>
          <a:bodyPr>
            <a:normAutofit fontScale="90000"/>
          </a:bodyPr>
          <a:lstStyle/>
          <a:p>
            <a:pPr algn="ctr"/>
            <a:r>
              <a:rPr lang="en-US" dirty="0">
                <a:latin typeface="+mn-lt"/>
              </a:rPr>
              <a:t>Can this cancelled appointment initiate an immediate send of the cancellation?</a:t>
            </a:r>
            <a:endParaRPr lang="en-AU" dirty="0">
              <a:latin typeface="+mn-lt"/>
            </a:endParaRPr>
          </a:p>
        </p:txBody>
      </p:sp>
      <p:sp>
        <p:nvSpPr>
          <p:cNvPr id="8" name="Content Placeholder 7">
            <a:extLst>
              <a:ext uri="{FF2B5EF4-FFF2-40B4-BE49-F238E27FC236}">
                <a16:creationId xmlns:a16="http://schemas.microsoft.com/office/drawing/2014/main" id="{17F901C2-C141-8A1C-F8A6-19B422C8CE72}"/>
              </a:ext>
            </a:extLst>
          </p:cNvPr>
          <p:cNvSpPr>
            <a:spLocks noGrp="1"/>
          </p:cNvSpPr>
          <p:nvPr>
            <p:ph idx="1"/>
          </p:nvPr>
        </p:nvSpPr>
        <p:spPr>
          <a:xfrm>
            <a:off x="838200" y="2110490"/>
            <a:ext cx="10668856" cy="3129329"/>
          </a:xfrm>
        </p:spPr>
        <p:txBody>
          <a:bodyPr>
            <a:normAutofit/>
          </a:bodyPr>
          <a:lstStyle/>
          <a:p>
            <a:r>
              <a:rPr lang="en-US" sz="2000" dirty="0"/>
              <a:t>Unfortunately, cancelling a scheduled appointment or recording it as DNA, </a:t>
            </a:r>
            <a:r>
              <a:rPr lang="en-US" sz="2000" u="sng" dirty="0"/>
              <a:t>is not linked to the Appointment Reminders for SMS/Email</a:t>
            </a:r>
          </a:p>
          <a:p>
            <a:endParaRPr lang="en-US" dirty="0"/>
          </a:p>
          <a:p>
            <a:endParaRPr lang="en-AU" dirty="0"/>
          </a:p>
          <a:p>
            <a:pPr marL="0" indent="0">
              <a:buNone/>
            </a:pPr>
            <a:endParaRPr lang="en-AU" dirty="0"/>
          </a:p>
          <a:p>
            <a:r>
              <a:rPr lang="en-US" sz="2000" dirty="0"/>
              <a:t>Suggest using ‘</a:t>
            </a:r>
            <a:r>
              <a:rPr lang="en-US" sz="2000" b="1" dirty="0"/>
              <a:t>Override default SMS text</a:t>
            </a:r>
            <a:r>
              <a:rPr lang="en-US" sz="2000" dirty="0"/>
              <a:t>’ to change the SMS/Email message, to alert carers to ignore messages after a cancelled or rescheduled appointment:</a:t>
            </a:r>
          </a:p>
          <a:p>
            <a:endParaRPr lang="en-AU" dirty="0"/>
          </a:p>
          <a:p>
            <a:endParaRPr lang="en-AU" dirty="0"/>
          </a:p>
          <a:p>
            <a:endParaRPr lang="en-AU" dirty="0"/>
          </a:p>
          <a:p>
            <a:pPr marL="0" indent="0">
              <a:buNone/>
            </a:pPr>
            <a:endParaRPr lang="en-US" dirty="0"/>
          </a:p>
          <a:p>
            <a:endParaRPr lang="en-AU" dirty="0"/>
          </a:p>
        </p:txBody>
      </p:sp>
      <p:pic>
        <p:nvPicPr>
          <p:cNvPr id="9" name="Content Placeholder 4">
            <a:extLst>
              <a:ext uri="{FF2B5EF4-FFF2-40B4-BE49-F238E27FC236}">
                <a16:creationId xmlns:a16="http://schemas.microsoft.com/office/drawing/2014/main" id="{7DAA01E7-613E-8439-50EF-E1C780D55C84}"/>
              </a:ext>
            </a:extLst>
          </p:cNvPr>
          <p:cNvPicPr>
            <a:picLocks noChangeAspect="1"/>
          </p:cNvPicPr>
          <p:nvPr/>
        </p:nvPicPr>
        <p:blipFill>
          <a:blip r:embed="rId2"/>
          <a:stretch>
            <a:fillRect/>
          </a:stretch>
        </p:blipFill>
        <p:spPr>
          <a:xfrm>
            <a:off x="6329790" y="2568008"/>
            <a:ext cx="4520630" cy="1564008"/>
          </a:xfrm>
          <a:prstGeom prst="rect">
            <a:avLst/>
          </a:prstGeom>
        </p:spPr>
      </p:pic>
      <p:sp>
        <p:nvSpPr>
          <p:cNvPr id="3" name="Speech Bubble: Oval 2">
            <a:extLst>
              <a:ext uri="{FF2B5EF4-FFF2-40B4-BE49-F238E27FC236}">
                <a16:creationId xmlns:a16="http://schemas.microsoft.com/office/drawing/2014/main" id="{8B835905-B7E2-4455-517C-90C3F2C02127}"/>
              </a:ext>
            </a:extLst>
          </p:cNvPr>
          <p:cNvSpPr/>
          <p:nvPr/>
        </p:nvSpPr>
        <p:spPr>
          <a:xfrm>
            <a:off x="1089890" y="162962"/>
            <a:ext cx="1820345" cy="152772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Asked in both User Groups</a:t>
            </a:r>
            <a:endParaRPr lang="en-AU" dirty="0"/>
          </a:p>
        </p:txBody>
      </p:sp>
      <p:sp>
        <p:nvSpPr>
          <p:cNvPr id="6" name="Content Placeholder 7">
            <a:extLst>
              <a:ext uri="{FF2B5EF4-FFF2-40B4-BE49-F238E27FC236}">
                <a16:creationId xmlns:a16="http://schemas.microsoft.com/office/drawing/2014/main" id="{981887B1-82CB-B355-06CC-392275FCAFE7}"/>
              </a:ext>
            </a:extLst>
          </p:cNvPr>
          <p:cNvSpPr txBox="1">
            <a:spLocks/>
          </p:cNvSpPr>
          <p:nvPr/>
        </p:nvSpPr>
        <p:spPr>
          <a:xfrm>
            <a:off x="1089890" y="4978904"/>
            <a:ext cx="5006110" cy="17388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800" i="1" dirty="0"/>
              <a:t>Due to cancelled appointment/nurse availability [ClientFirstName]'s MCH appt on [AppointmentStartDate] [AppointmentStartTime] has been cancelled/rescheduled. Please call [SitePhoneNumber]. Disregard appointment SMS reminder that may still be sent to you. Automated no reply</a:t>
            </a:r>
            <a:endParaRPr lang="en-AU" dirty="0"/>
          </a:p>
        </p:txBody>
      </p:sp>
      <p:pic>
        <p:nvPicPr>
          <p:cNvPr id="12" name="Picture 11">
            <a:extLst>
              <a:ext uri="{FF2B5EF4-FFF2-40B4-BE49-F238E27FC236}">
                <a16:creationId xmlns:a16="http://schemas.microsoft.com/office/drawing/2014/main" id="{6DE3ABB7-2835-8E4E-092A-C6639D563869}"/>
              </a:ext>
            </a:extLst>
          </p:cNvPr>
          <p:cNvPicPr>
            <a:picLocks noChangeAspect="1"/>
          </p:cNvPicPr>
          <p:nvPr/>
        </p:nvPicPr>
        <p:blipFill>
          <a:blip r:embed="rId3"/>
          <a:stretch>
            <a:fillRect/>
          </a:stretch>
        </p:blipFill>
        <p:spPr>
          <a:xfrm>
            <a:off x="6183304" y="5023024"/>
            <a:ext cx="5575442" cy="1541394"/>
          </a:xfrm>
          <a:prstGeom prst="rect">
            <a:avLst/>
          </a:prstGeom>
        </p:spPr>
      </p:pic>
    </p:spTree>
    <p:extLst>
      <p:ext uri="{BB962C8B-B14F-4D97-AF65-F5344CB8AC3E}">
        <p14:creationId xmlns:p14="http://schemas.microsoft.com/office/powerpoint/2010/main" val="35968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54C4-E4FC-C248-DF02-82E20E357DC2}"/>
              </a:ext>
            </a:extLst>
          </p:cNvPr>
          <p:cNvSpPr>
            <a:spLocks noGrp="1"/>
          </p:cNvSpPr>
          <p:nvPr>
            <p:ph type="title"/>
          </p:nvPr>
        </p:nvSpPr>
        <p:spPr>
          <a:xfrm>
            <a:off x="2127564" y="365125"/>
            <a:ext cx="9226236" cy="1325563"/>
          </a:xfrm>
        </p:spPr>
        <p:txBody>
          <a:bodyPr>
            <a:normAutofit fontScale="90000"/>
          </a:bodyPr>
          <a:lstStyle/>
          <a:p>
            <a:pPr algn="ctr"/>
            <a:r>
              <a:rPr lang="en-US" dirty="0"/>
              <a:t>Removing the contact details of a family that are choosing not to engage with your MCH service but may return to the service?</a:t>
            </a:r>
            <a:endParaRPr lang="en-AU" dirty="0"/>
          </a:p>
        </p:txBody>
      </p:sp>
      <p:sp>
        <p:nvSpPr>
          <p:cNvPr id="3" name="Content Placeholder 2">
            <a:extLst>
              <a:ext uri="{FF2B5EF4-FFF2-40B4-BE49-F238E27FC236}">
                <a16:creationId xmlns:a16="http://schemas.microsoft.com/office/drawing/2014/main" id="{368EC049-AA26-01CC-A85C-EF96663DD344}"/>
              </a:ext>
            </a:extLst>
          </p:cNvPr>
          <p:cNvSpPr>
            <a:spLocks noGrp="1"/>
          </p:cNvSpPr>
          <p:nvPr>
            <p:ph idx="1"/>
          </p:nvPr>
        </p:nvSpPr>
        <p:spPr>
          <a:xfrm>
            <a:off x="838200" y="2009869"/>
            <a:ext cx="10515600" cy="4731220"/>
          </a:xfrm>
        </p:spPr>
        <p:txBody>
          <a:bodyPr>
            <a:normAutofit lnSpcReduction="10000"/>
          </a:bodyPr>
          <a:lstStyle/>
          <a:p>
            <a:r>
              <a:rPr lang="en-AU" sz="1800" dirty="0">
                <a:effectLst/>
                <a:latin typeface="+mj-lt"/>
                <a:ea typeface="Aptos" panose="020B0004020202020204" pitchFamily="34" charset="0"/>
                <a:cs typeface="Aptos" panose="020B0004020202020204" pitchFamily="34" charset="0"/>
              </a:rPr>
              <a:t>To edit this, from within a client record go to the Menu </a:t>
            </a:r>
            <a:r>
              <a:rPr lang="en-AU" sz="1800" u="sng" dirty="0">
                <a:effectLst/>
                <a:latin typeface="+mj-lt"/>
                <a:ea typeface="Aptos" panose="020B0004020202020204" pitchFamily="34" charset="0"/>
                <a:cs typeface="Aptos" panose="020B0004020202020204" pitchFamily="34" charset="0"/>
              </a:rPr>
              <a:t>Client Details &gt; Update Client Details</a:t>
            </a:r>
            <a:endParaRPr lang="en-AU" sz="1800" dirty="0">
              <a:effectLst/>
              <a:latin typeface="+mj-lt"/>
              <a:ea typeface="Aptos" panose="020B0004020202020204" pitchFamily="34" charset="0"/>
              <a:cs typeface="Aptos" panose="020B0004020202020204" pitchFamily="34" charset="0"/>
            </a:endParaRPr>
          </a:p>
          <a:p>
            <a:r>
              <a:rPr lang="en-AU" sz="1800" dirty="0">
                <a:effectLst/>
                <a:latin typeface="+mj-lt"/>
                <a:ea typeface="Aptos" panose="020B0004020202020204" pitchFamily="34" charset="0"/>
                <a:cs typeface="Aptos" panose="020B0004020202020204" pitchFamily="34" charset="0"/>
              </a:rPr>
              <a:t>Scroll down to Other Details</a:t>
            </a:r>
          </a:p>
          <a:p>
            <a:endParaRPr lang="en-AU" sz="1800" dirty="0">
              <a:effectLst/>
              <a:latin typeface="Aptos" panose="020B0004020202020204" pitchFamily="34" charset="0"/>
              <a:ea typeface="Aptos" panose="020B0004020202020204" pitchFamily="34" charset="0"/>
              <a:cs typeface="Aptos" panose="020B0004020202020204" pitchFamily="34" charset="0"/>
            </a:endParaRPr>
          </a:p>
          <a:p>
            <a:endParaRPr lang="en-AU" dirty="0"/>
          </a:p>
          <a:p>
            <a:endParaRPr lang="en-AU" dirty="0"/>
          </a:p>
          <a:p>
            <a:pPr marL="0" indent="0">
              <a:buNone/>
            </a:pPr>
            <a:endParaRPr lang="en-AU" dirty="0"/>
          </a:p>
          <a:p>
            <a:r>
              <a:rPr lang="en-AU" sz="1800" dirty="0">
                <a:effectLst/>
                <a:latin typeface="Aptos" panose="020B0004020202020204" pitchFamily="34" charset="0"/>
                <a:ea typeface="Aptos" panose="020B0004020202020204" pitchFamily="34" charset="0"/>
                <a:cs typeface="Aptos" panose="020B0004020202020204" pitchFamily="34" charset="0"/>
              </a:rPr>
              <a:t>You can leave the </a:t>
            </a:r>
            <a:r>
              <a:rPr lang="en-AU" sz="1800" b="1" dirty="0">
                <a:effectLst/>
                <a:latin typeface="Aptos" panose="020B0004020202020204" pitchFamily="34" charset="0"/>
                <a:ea typeface="Aptos" panose="020B0004020202020204" pitchFamily="34" charset="0"/>
                <a:cs typeface="Aptos" panose="020B0004020202020204" pitchFamily="34" charset="0"/>
              </a:rPr>
              <a:t>Preferred contact Type</a:t>
            </a:r>
            <a:r>
              <a:rPr lang="en-AU" sz="1800" dirty="0">
                <a:effectLst/>
                <a:latin typeface="Aptos" panose="020B0004020202020204" pitchFamily="34" charset="0"/>
                <a:ea typeface="Aptos" panose="020B0004020202020204" pitchFamily="34" charset="0"/>
                <a:cs typeface="Aptos" panose="020B0004020202020204" pitchFamily="34" charset="0"/>
              </a:rPr>
              <a:t> as is, for historical reasons if desired, or clear it by clicking on the drop-down list and selecting the blank option at the top of the list.</a:t>
            </a:r>
          </a:p>
          <a:p>
            <a:r>
              <a:rPr lang="en-AU" sz="1800" dirty="0">
                <a:effectLst/>
                <a:latin typeface="Aptos" panose="020B0004020202020204" pitchFamily="34" charset="0"/>
                <a:ea typeface="Aptos" panose="020B0004020202020204" pitchFamily="34" charset="0"/>
                <a:cs typeface="Aptos" panose="020B0004020202020204" pitchFamily="34" charset="0"/>
              </a:rPr>
              <a:t>Edit the Radio buttons;</a:t>
            </a:r>
          </a:p>
          <a:p>
            <a:r>
              <a:rPr lang="en-AU" sz="1800" b="1" dirty="0">
                <a:effectLst/>
                <a:latin typeface="Aptos" panose="020B0004020202020204" pitchFamily="34" charset="0"/>
                <a:ea typeface="Aptos" panose="020B0004020202020204" pitchFamily="34" charset="0"/>
                <a:cs typeface="Aptos" panose="020B0004020202020204" pitchFamily="34" charset="0"/>
              </a:rPr>
              <a:t>Appointment Reminders</a:t>
            </a:r>
            <a:r>
              <a:rPr lang="en-AU" sz="1800" dirty="0">
                <a:effectLst/>
                <a:latin typeface="Aptos" panose="020B0004020202020204" pitchFamily="34" charset="0"/>
                <a:ea typeface="Aptos" panose="020B0004020202020204" pitchFamily="34" charset="0"/>
                <a:cs typeface="Aptos" panose="020B0004020202020204" pitchFamily="34" charset="0"/>
              </a:rPr>
              <a:t> – set to None</a:t>
            </a:r>
          </a:p>
          <a:p>
            <a:r>
              <a:rPr lang="en-AU" sz="1800" b="1" dirty="0">
                <a:effectLst/>
                <a:latin typeface="Aptos" panose="020B0004020202020204" pitchFamily="34" charset="0"/>
                <a:ea typeface="Aptos" panose="020B0004020202020204" pitchFamily="34" charset="0"/>
                <a:cs typeface="Aptos" panose="020B0004020202020204" pitchFamily="34" charset="0"/>
              </a:rPr>
              <a:t>Receive Letters</a:t>
            </a:r>
            <a:r>
              <a:rPr lang="en-AU" sz="1800" dirty="0">
                <a:effectLst/>
                <a:latin typeface="Aptos" panose="020B0004020202020204" pitchFamily="34" charset="0"/>
                <a:ea typeface="Aptos" panose="020B0004020202020204" pitchFamily="34" charset="0"/>
                <a:cs typeface="Aptos" panose="020B0004020202020204" pitchFamily="34" charset="0"/>
              </a:rPr>
              <a:t> - set to None</a:t>
            </a:r>
          </a:p>
          <a:p>
            <a:r>
              <a:rPr lang="en-AU" sz="1800" dirty="0">
                <a:effectLst/>
                <a:latin typeface="Aptos" panose="020B0004020202020204" pitchFamily="34" charset="0"/>
                <a:ea typeface="Aptos" panose="020B0004020202020204" pitchFamily="34" charset="0"/>
                <a:cs typeface="Aptos" panose="020B0004020202020204" pitchFamily="34" charset="0"/>
              </a:rPr>
              <a:t>Scroll down and click Save</a:t>
            </a:r>
          </a:p>
          <a:p>
            <a:endParaRPr lang="en-AU" sz="1800" dirty="0">
              <a:effectLst/>
              <a:latin typeface="Aptos" panose="020B0004020202020204" pitchFamily="34" charset="0"/>
              <a:ea typeface="Aptos" panose="020B0004020202020204" pitchFamily="34" charset="0"/>
              <a:cs typeface="Aptos" panose="020B0004020202020204" pitchFamily="34" charset="0"/>
            </a:endParaRPr>
          </a:p>
          <a:p>
            <a:endParaRPr lang="en-AU" dirty="0"/>
          </a:p>
        </p:txBody>
      </p:sp>
      <p:sp>
        <p:nvSpPr>
          <p:cNvPr id="9" name="Speech Bubble: Oval 8">
            <a:extLst>
              <a:ext uri="{FF2B5EF4-FFF2-40B4-BE49-F238E27FC236}">
                <a16:creationId xmlns:a16="http://schemas.microsoft.com/office/drawing/2014/main" id="{57F929D4-739B-3B58-2B15-C37095EA5724}"/>
              </a:ext>
            </a:extLst>
          </p:cNvPr>
          <p:cNvSpPr/>
          <p:nvPr/>
        </p:nvSpPr>
        <p:spPr>
          <a:xfrm>
            <a:off x="253497" y="116910"/>
            <a:ext cx="1874067" cy="164851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Question from Clinical User Group</a:t>
            </a:r>
            <a:endParaRPr lang="en-AU" dirty="0"/>
          </a:p>
        </p:txBody>
      </p:sp>
      <p:pic>
        <p:nvPicPr>
          <p:cNvPr id="5" name="Picture 4">
            <a:extLst>
              <a:ext uri="{FF2B5EF4-FFF2-40B4-BE49-F238E27FC236}">
                <a16:creationId xmlns:a16="http://schemas.microsoft.com/office/drawing/2014/main" id="{837954A7-5DFC-0CFE-CA7B-3A67C23F3389}"/>
              </a:ext>
            </a:extLst>
          </p:cNvPr>
          <p:cNvPicPr>
            <a:picLocks noChangeAspect="1"/>
          </p:cNvPicPr>
          <p:nvPr/>
        </p:nvPicPr>
        <p:blipFill rotWithShape="1">
          <a:blip r:embed="rId2"/>
          <a:srcRect b="14049"/>
          <a:stretch/>
        </p:blipFill>
        <p:spPr>
          <a:xfrm>
            <a:off x="5775228" y="4960754"/>
            <a:ext cx="3600502" cy="1532121"/>
          </a:xfrm>
          <a:prstGeom prst="rect">
            <a:avLst/>
          </a:prstGeom>
        </p:spPr>
      </p:pic>
      <p:pic>
        <p:nvPicPr>
          <p:cNvPr id="10" name="Picture 9">
            <a:extLst>
              <a:ext uri="{FF2B5EF4-FFF2-40B4-BE49-F238E27FC236}">
                <a16:creationId xmlns:a16="http://schemas.microsoft.com/office/drawing/2014/main" id="{5CB23E36-A7B9-627C-86CB-75910A5A2666}"/>
              </a:ext>
            </a:extLst>
          </p:cNvPr>
          <p:cNvPicPr>
            <a:picLocks noChangeAspect="1"/>
          </p:cNvPicPr>
          <p:nvPr/>
        </p:nvPicPr>
        <p:blipFill>
          <a:blip r:embed="rId3"/>
          <a:stretch>
            <a:fillRect/>
          </a:stretch>
        </p:blipFill>
        <p:spPr>
          <a:xfrm>
            <a:off x="3888397" y="2496621"/>
            <a:ext cx="3687082" cy="1618178"/>
          </a:xfrm>
          <a:prstGeom prst="rect">
            <a:avLst/>
          </a:prstGeom>
        </p:spPr>
      </p:pic>
    </p:spTree>
    <p:extLst>
      <p:ext uri="{BB962C8B-B14F-4D97-AF65-F5344CB8AC3E}">
        <p14:creationId xmlns:p14="http://schemas.microsoft.com/office/powerpoint/2010/main" val="336288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F8C5-A75E-DC4E-5F9F-65CBA75AC02B}"/>
              </a:ext>
            </a:extLst>
          </p:cNvPr>
          <p:cNvSpPr>
            <a:spLocks noGrp="1"/>
          </p:cNvSpPr>
          <p:nvPr>
            <p:ph type="title"/>
          </p:nvPr>
        </p:nvSpPr>
        <p:spPr/>
        <p:txBody>
          <a:bodyPr>
            <a:normAutofit/>
          </a:bodyPr>
          <a:lstStyle/>
          <a:p>
            <a:pPr algn="ctr"/>
            <a:r>
              <a:rPr lang="en-AU" sz="2800" dirty="0">
                <a:effectLst/>
                <a:latin typeface="Aptos" panose="020B0004020202020204" pitchFamily="34" charset="0"/>
                <a:ea typeface="Aptos" panose="020B0004020202020204" pitchFamily="34" charset="0"/>
                <a:cs typeface="Aptos" panose="020B0004020202020204" pitchFamily="34" charset="0"/>
              </a:rPr>
              <a:t>This is the contact information for a PCG when they DO NOT wish to receive correspondence.</a:t>
            </a:r>
            <a:br>
              <a:rPr lang="en-AU" sz="2800" dirty="0">
                <a:effectLst/>
                <a:latin typeface="Aptos" panose="020B0004020202020204" pitchFamily="34" charset="0"/>
                <a:ea typeface="Aptos" panose="020B0004020202020204" pitchFamily="34" charset="0"/>
                <a:cs typeface="Aptos" panose="020B0004020202020204" pitchFamily="34" charset="0"/>
              </a:rPr>
            </a:br>
            <a:endParaRPr lang="en-AU" sz="2800" dirty="0"/>
          </a:p>
        </p:txBody>
      </p:sp>
      <p:pic>
        <p:nvPicPr>
          <p:cNvPr id="5" name="Content Placeholder 4">
            <a:extLst>
              <a:ext uri="{FF2B5EF4-FFF2-40B4-BE49-F238E27FC236}">
                <a16:creationId xmlns:a16="http://schemas.microsoft.com/office/drawing/2014/main" id="{05B68FA5-6A2D-84F9-7E8F-A743275E3880}"/>
              </a:ext>
            </a:extLst>
          </p:cNvPr>
          <p:cNvPicPr>
            <a:picLocks noGrp="1" noChangeAspect="1"/>
          </p:cNvPicPr>
          <p:nvPr>
            <p:ph idx="1"/>
          </p:nvPr>
        </p:nvPicPr>
        <p:blipFill>
          <a:blip r:embed="rId2"/>
          <a:stretch>
            <a:fillRect/>
          </a:stretch>
        </p:blipFill>
        <p:spPr>
          <a:xfrm>
            <a:off x="3452812" y="2320131"/>
            <a:ext cx="5286375" cy="3362325"/>
          </a:xfrm>
        </p:spPr>
      </p:pic>
    </p:spTree>
    <p:extLst>
      <p:ext uri="{BB962C8B-B14F-4D97-AF65-F5344CB8AC3E}">
        <p14:creationId xmlns:p14="http://schemas.microsoft.com/office/powerpoint/2010/main" val="315560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D504-61FD-B779-08E2-374B149722D4}"/>
              </a:ext>
            </a:extLst>
          </p:cNvPr>
          <p:cNvSpPr>
            <a:spLocks noGrp="1"/>
          </p:cNvSpPr>
          <p:nvPr>
            <p:ph type="title"/>
          </p:nvPr>
        </p:nvSpPr>
        <p:spPr/>
        <p:txBody>
          <a:bodyPr/>
          <a:lstStyle/>
          <a:p>
            <a:r>
              <a:rPr lang="en-US" dirty="0"/>
              <a:t>Using edit fields to note family information</a:t>
            </a:r>
            <a:endParaRPr lang="en-AU" dirty="0"/>
          </a:p>
        </p:txBody>
      </p:sp>
      <p:sp>
        <p:nvSpPr>
          <p:cNvPr id="3" name="Content Placeholder 2">
            <a:extLst>
              <a:ext uri="{FF2B5EF4-FFF2-40B4-BE49-F238E27FC236}">
                <a16:creationId xmlns:a16="http://schemas.microsoft.com/office/drawing/2014/main" id="{B2F061D8-A87F-9B10-BA0B-7CD0C369F024}"/>
              </a:ext>
            </a:extLst>
          </p:cNvPr>
          <p:cNvSpPr>
            <a:spLocks noGrp="1"/>
          </p:cNvSpPr>
          <p:nvPr>
            <p:ph idx="1"/>
          </p:nvPr>
        </p:nvSpPr>
        <p:spPr/>
        <p:txBody>
          <a:bodyPr>
            <a:normAutofit/>
          </a:bodyPr>
          <a:lstStyle/>
          <a:p>
            <a:pPr marL="0" indent="0">
              <a:buNone/>
            </a:pPr>
            <a:endParaRPr lang="en-US" dirty="0"/>
          </a:p>
          <a:p>
            <a:endParaRPr lang="en-US" dirty="0"/>
          </a:p>
          <a:p>
            <a:endParaRPr lang="en-US" dirty="0"/>
          </a:p>
          <a:p>
            <a:endParaRPr lang="en-US" dirty="0"/>
          </a:p>
          <a:p>
            <a:endParaRPr lang="en-US" dirty="0"/>
          </a:p>
          <a:p>
            <a:pPr marL="0" indent="0">
              <a:buNone/>
            </a:pPr>
            <a:endParaRPr lang="en-AU" dirty="0"/>
          </a:p>
        </p:txBody>
      </p:sp>
      <p:pic>
        <p:nvPicPr>
          <p:cNvPr id="5" name="Picture 4">
            <a:extLst>
              <a:ext uri="{FF2B5EF4-FFF2-40B4-BE49-F238E27FC236}">
                <a16:creationId xmlns:a16="http://schemas.microsoft.com/office/drawing/2014/main" id="{AA4D0386-6750-FB35-46E3-AC4591C78EBE}"/>
              </a:ext>
            </a:extLst>
          </p:cNvPr>
          <p:cNvPicPr>
            <a:picLocks noChangeAspect="1"/>
          </p:cNvPicPr>
          <p:nvPr/>
        </p:nvPicPr>
        <p:blipFill>
          <a:blip r:embed="rId2"/>
          <a:stretch>
            <a:fillRect/>
          </a:stretch>
        </p:blipFill>
        <p:spPr>
          <a:xfrm>
            <a:off x="838200" y="1584495"/>
            <a:ext cx="4326064" cy="1977628"/>
          </a:xfrm>
          <a:prstGeom prst="rect">
            <a:avLst/>
          </a:prstGeom>
        </p:spPr>
      </p:pic>
      <p:pic>
        <p:nvPicPr>
          <p:cNvPr id="7" name="Picture 6">
            <a:extLst>
              <a:ext uri="{FF2B5EF4-FFF2-40B4-BE49-F238E27FC236}">
                <a16:creationId xmlns:a16="http://schemas.microsoft.com/office/drawing/2014/main" id="{764F02DA-FE33-6A57-587C-D0851BB9841A}"/>
              </a:ext>
            </a:extLst>
          </p:cNvPr>
          <p:cNvPicPr>
            <a:picLocks noChangeAspect="1"/>
          </p:cNvPicPr>
          <p:nvPr/>
        </p:nvPicPr>
        <p:blipFill>
          <a:blip r:embed="rId3"/>
          <a:stretch>
            <a:fillRect/>
          </a:stretch>
        </p:blipFill>
        <p:spPr>
          <a:xfrm>
            <a:off x="6393735" y="1540172"/>
            <a:ext cx="3730594" cy="2374014"/>
          </a:xfrm>
          <a:prstGeom prst="rect">
            <a:avLst/>
          </a:prstGeom>
        </p:spPr>
      </p:pic>
      <p:pic>
        <p:nvPicPr>
          <p:cNvPr id="9" name="Picture 8">
            <a:extLst>
              <a:ext uri="{FF2B5EF4-FFF2-40B4-BE49-F238E27FC236}">
                <a16:creationId xmlns:a16="http://schemas.microsoft.com/office/drawing/2014/main" id="{AE280030-1460-6966-1BB1-C173B3866FA1}"/>
              </a:ext>
            </a:extLst>
          </p:cNvPr>
          <p:cNvPicPr>
            <a:picLocks noChangeAspect="1"/>
          </p:cNvPicPr>
          <p:nvPr/>
        </p:nvPicPr>
        <p:blipFill>
          <a:blip r:embed="rId4"/>
          <a:stretch>
            <a:fillRect/>
          </a:stretch>
        </p:blipFill>
        <p:spPr>
          <a:xfrm>
            <a:off x="3576817" y="4008658"/>
            <a:ext cx="4089366" cy="2425896"/>
          </a:xfrm>
          <a:prstGeom prst="rect">
            <a:avLst/>
          </a:prstGeom>
        </p:spPr>
      </p:pic>
      <p:sp>
        <p:nvSpPr>
          <p:cNvPr id="10" name="Speech Bubble: Oval 9">
            <a:extLst>
              <a:ext uri="{FF2B5EF4-FFF2-40B4-BE49-F238E27FC236}">
                <a16:creationId xmlns:a16="http://schemas.microsoft.com/office/drawing/2014/main" id="{E94908AD-C035-D741-5C11-14701142D4A4}"/>
              </a:ext>
            </a:extLst>
          </p:cNvPr>
          <p:cNvSpPr/>
          <p:nvPr/>
        </p:nvSpPr>
        <p:spPr>
          <a:xfrm>
            <a:off x="9071572" y="4228540"/>
            <a:ext cx="2879001" cy="208336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Discussed at Clinical group – remember to date and initial. This is not saved in the notes</a:t>
            </a:r>
            <a:endParaRPr lang="en-AU" dirty="0"/>
          </a:p>
        </p:txBody>
      </p:sp>
      <p:sp>
        <p:nvSpPr>
          <p:cNvPr id="4" name="Oval 3">
            <a:extLst>
              <a:ext uri="{FF2B5EF4-FFF2-40B4-BE49-F238E27FC236}">
                <a16:creationId xmlns:a16="http://schemas.microsoft.com/office/drawing/2014/main" id="{0AC74790-4584-E53F-6F5D-DAA053BDBEF0}"/>
              </a:ext>
            </a:extLst>
          </p:cNvPr>
          <p:cNvSpPr/>
          <p:nvPr/>
        </p:nvSpPr>
        <p:spPr>
          <a:xfrm>
            <a:off x="642796" y="4314746"/>
            <a:ext cx="2073243" cy="1325563"/>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Update all family members </a:t>
            </a:r>
            <a:r>
              <a:rPr lang="en-US" dirty="0" err="1"/>
              <a:t>hx</a:t>
            </a:r>
            <a:r>
              <a:rPr lang="en-US" dirty="0"/>
              <a:t>.</a:t>
            </a:r>
            <a:endParaRPr lang="en-AU" dirty="0"/>
          </a:p>
        </p:txBody>
      </p:sp>
    </p:spTree>
    <p:extLst>
      <p:ext uri="{BB962C8B-B14F-4D97-AF65-F5344CB8AC3E}">
        <p14:creationId xmlns:p14="http://schemas.microsoft.com/office/powerpoint/2010/main" val="206975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6F7CA-72ED-E3DD-42B3-00AD3768885F}"/>
              </a:ext>
            </a:extLst>
          </p:cNvPr>
          <p:cNvSpPr>
            <a:spLocks noGrp="1"/>
          </p:cNvSpPr>
          <p:nvPr>
            <p:ph type="title"/>
          </p:nvPr>
        </p:nvSpPr>
        <p:spPr>
          <a:xfrm>
            <a:off x="841248" y="548640"/>
            <a:ext cx="3600860" cy="5431536"/>
          </a:xfrm>
        </p:spPr>
        <p:txBody>
          <a:bodyPr>
            <a:normAutofit/>
          </a:bodyPr>
          <a:lstStyle/>
          <a:p>
            <a:r>
              <a:rPr lang="en-US" sz="5400" dirty="0"/>
              <a:t>Agenda</a:t>
            </a:r>
            <a:endParaRPr lang="en-AU"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BB3B5E-2F42-16F4-F076-0C3E1B4636BF}"/>
              </a:ext>
            </a:extLst>
          </p:cNvPr>
          <p:cNvSpPr>
            <a:spLocks noGrp="1"/>
          </p:cNvSpPr>
          <p:nvPr>
            <p:ph idx="1"/>
          </p:nvPr>
        </p:nvSpPr>
        <p:spPr>
          <a:xfrm>
            <a:off x="5126418" y="552091"/>
            <a:ext cx="6224335" cy="5431536"/>
          </a:xfrm>
        </p:spPr>
        <p:txBody>
          <a:bodyPr anchor="ctr">
            <a:normAutofit/>
          </a:bodyPr>
          <a:lstStyle/>
          <a:p>
            <a:r>
              <a:rPr lang="en-US" sz="2200" dirty="0"/>
              <a:t>Tips and Tricks</a:t>
            </a:r>
          </a:p>
          <a:p>
            <a:pPr lvl="3"/>
            <a:r>
              <a:rPr lang="en-US" sz="2200" dirty="0"/>
              <a:t>Deleting an attachment</a:t>
            </a:r>
          </a:p>
          <a:p>
            <a:pPr lvl="3"/>
            <a:r>
              <a:rPr lang="en-US" sz="2200" dirty="0"/>
              <a:t>SMS reminders</a:t>
            </a:r>
          </a:p>
          <a:p>
            <a:pPr lvl="3"/>
            <a:r>
              <a:rPr lang="en-US" sz="2200" dirty="0"/>
              <a:t>Site request forms</a:t>
            </a:r>
          </a:p>
          <a:p>
            <a:r>
              <a:rPr lang="en-US" sz="2200" dirty="0"/>
              <a:t>Family Consult</a:t>
            </a:r>
          </a:p>
          <a:p>
            <a:r>
              <a:rPr lang="en-US" sz="2200" dirty="0"/>
              <a:t>End of financial year preparation:</a:t>
            </a:r>
          </a:p>
          <a:p>
            <a:pPr lvl="3"/>
            <a:r>
              <a:rPr lang="en-US" sz="2200" dirty="0"/>
              <a:t>Data Cleansing</a:t>
            </a:r>
          </a:p>
          <a:p>
            <a:pPr lvl="3"/>
            <a:r>
              <a:rPr lang="en-US" sz="2200" dirty="0"/>
              <a:t>Data Reporting</a:t>
            </a:r>
          </a:p>
        </p:txBody>
      </p:sp>
    </p:spTree>
    <p:extLst>
      <p:ext uri="{BB962C8B-B14F-4D97-AF65-F5344CB8AC3E}">
        <p14:creationId xmlns:p14="http://schemas.microsoft.com/office/powerpoint/2010/main" val="337574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BB8D-C5C0-6246-C340-B2EE8E24E0F8}"/>
              </a:ext>
            </a:extLst>
          </p:cNvPr>
          <p:cNvSpPr>
            <a:spLocks noGrp="1"/>
          </p:cNvSpPr>
          <p:nvPr>
            <p:ph type="title"/>
          </p:nvPr>
        </p:nvSpPr>
        <p:spPr/>
        <p:txBody>
          <a:bodyPr/>
          <a:lstStyle/>
          <a:p>
            <a:r>
              <a:rPr lang="en-US" dirty="0"/>
              <a:t>Tips &amp; Tricks</a:t>
            </a:r>
            <a:endParaRPr lang="en-AU" dirty="0"/>
          </a:p>
        </p:txBody>
      </p:sp>
      <p:sp>
        <p:nvSpPr>
          <p:cNvPr id="3" name="Content Placeholder 2">
            <a:extLst>
              <a:ext uri="{FF2B5EF4-FFF2-40B4-BE49-F238E27FC236}">
                <a16:creationId xmlns:a16="http://schemas.microsoft.com/office/drawing/2014/main" id="{B6681228-6FA2-2AA1-7429-5299A69A713E}"/>
              </a:ext>
            </a:extLst>
          </p:cNvPr>
          <p:cNvSpPr>
            <a:spLocks noGrp="1"/>
          </p:cNvSpPr>
          <p:nvPr>
            <p:ph idx="1"/>
          </p:nvPr>
        </p:nvSpPr>
        <p:spPr/>
        <p:txBody>
          <a:bodyPr/>
          <a:lstStyle/>
          <a:p>
            <a:pPr marL="0" indent="0">
              <a:buNone/>
            </a:pPr>
            <a:r>
              <a:rPr lang="en-US" sz="2400" dirty="0"/>
              <a:t>Deleting an attachment from a CDIS history</a:t>
            </a:r>
          </a:p>
          <a:p>
            <a:r>
              <a:rPr lang="en-US" sz="1600" dirty="0"/>
              <a:t>Coordinators/Team Leaders can delete an attachment that has been incorrectly attached to the wrong CDIS history by clinicians or admin staff.</a:t>
            </a:r>
          </a:p>
          <a:p>
            <a:endParaRPr lang="en-US" dirty="0"/>
          </a:p>
          <a:p>
            <a:pPr marL="0" indent="0">
              <a:buNone/>
            </a:pPr>
            <a:endParaRPr lang="en-US" dirty="0"/>
          </a:p>
          <a:p>
            <a:pPr marL="0" indent="0">
              <a:buNone/>
            </a:pPr>
            <a:endParaRPr lang="en-US" dirty="0"/>
          </a:p>
          <a:p>
            <a:endParaRPr lang="en-AU" dirty="0"/>
          </a:p>
        </p:txBody>
      </p:sp>
      <p:pic>
        <p:nvPicPr>
          <p:cNvPr id="7" name="Picture 6">
            <a:extLst>
              <a:ext uri="{FF2B5EF4-FFF2-40B4-BE49-F238E27FC236}">
                <a16:creationId xmlns:a16="http://schemas.microsoft.com/office/drawing/2014/main" id="{1C1F4B46-C161-5D3A-45AC-036A148F4040}"/>
              </a:ext>
            </a:extLst>
          </p:cNvPr>
          <p:cNvPicPr>
            <a:picLocks noChangeAspect="1"/>
          </p:cNvPicPr>
          <p:nvPr/>
        </p:nvPicPr>
        <p:blipFill>
          <a:blip r:embed="rId2"/>
          <a:stretch>
            <a:fillRect/>
          </a:stretch>
        </p:blipFill>
        <p:spPr>
          <a:xfrm>
            <a:off x="2064470" y="2806811"/>
            <a:ext cx="7731454" cy="1772818"/>
          </a:xfrm>
          <a:prstGeom prst="rect">
            <a:avLst/>
          </a:prstGeom>
        </p:spPr>
      </p:pic>
      <p:pic>
        <p:nvPicPr>
          <p:cNvPr id="9" name="Picture 8">
            <a:extLst>
              <a:ext uri="{FF2B5EF4-FFF2-40B4-BE49-F238E27FC236}">
                <a16:creationId xmlns:a16="http://schemas.microsoft.com/office/drawing/2014/main" id="{D1584380-7338-E194-342A-BD052A1E83A6}"/>
              </a:ext>
            </a:extLst>
          </p:cNvPr>
          <p:cNvPicPr>
            <a:picLocks noChangeAspect="1"/>
          </p:cNvPicPr>
          <p:nvPr/>
        </p:nvPicPr>
        <p:blipFill rotWithShape="1">
          <a:blip r:embed="rId3"/>
          <a:srcRect l="29691" t="40044" r="29948" b="33112"/>
          <a:stretch/>
        </p:blipFill>
        <p:spPr>
          <a:xfrm>
            <a:off x="923827" y="4714566"/>
            <a:ext cx="4433702" cy="1597334"/>
          </a:xfrm>
          <a:prstGeom prst="rect">
            <a:avLst/>
          </a:prstGeom>
        </p:spPr>
      </p:pic>
      <p:pic>
        <p:nvPicPr>
          <p:cNvPr id="11" name="Picture 10">
            <a:extLst>
              <a:ext uri="{FF2B5EF4-FFF2-40B4-BE49-F238E27FC236}">
                <a16:creationId xmlns:a16="http://schemas.microsoft.com/office/drawing/2014/main" id="{487ADE06-79B6-AE91-E962-E925A80F6965}"/>
              </a:ext>
            </a:extLst>
          </p:cNvPr>
          <p:cNvPicPr>
            <a:picLocks noChangeAspect="1"/>
          </p:cNvPicPr>
          <p:nvPr/>
        </p:nvPicPr>
        <p:blipFill rotWithShape="1">
          <a:blip r:embed="rId4"/>
          <a:srcRect r="28100"/>
          <a:stretch/>
        </p:blipFill>
        <p:spPr>
          <a:xfrm>
            <a:off x="5665854" y="4988933"/>
            <a:ext cx="5960000" cy="1048600"/>
          </a:xfrm>
          <a:prstGeom prst="rect">
            <a:avLst/>
          </a:prstGeom>
        </p:spPr>
      </p:pic>
    </p:spTree>
    <p:extLst>
      <p:ext uri="{BB962C8B-B14F-4D97-AF65-F5344CB8AC3E}">
        <p14:creationId xmlns:p14="http://schemas.microsoft.com/office/powerpoint/2010/main" val="192670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6273-CB3A-D64F-7D76-42714732E806}"/>
              </a:ext>
            </a:extLst>
          </p:cNvPr>
          <p:cNvSpPr>
            <a:spLocks noGrp="1"/>
          </p:cNvSpPr>
          <p:nvPr>
            <p:ph type="title"/>
          </p:nvPr>
        </p:nvSpPr>
        <p:spPr/>
        <p:txBody>
          <a:bodyPr/>
          <a:lstStyle/>
          <a:p>
            <a:r>
              <a:rPr lang="en-US" dirty="0"/>
              <a:t>Tips &amp; Tricks</a:t>
            </a:r>
            <a:endParaRPr lang="en-AU" dirty="0"/>
          </a:p>
        </p:txBody>
      </p:sp>
      <p:sp>
        <p:nvSpPr>
          <p:cNvPr id="3" name="Content Placeholder 2">
            <a:extLst>
              <a:ext uri="{FF2B5EF4-FFF2-40B4-BE49-F238E27FC236}">
                <a16:creationId xmlns:a16="http://schemas.microsoft.com/office/drawing/2014/main" id="{A98C2A38-46CB-4CF1-AD87-4E8553F8C991}"/>
              </a:ext>
            </a:extLst>
          </p:cNvPr>
          <p:cNvSpPr>
            <a:spLocks noGrp="1"/>
          </p:cNvSpPr>
          <p:nvPr>
            <p:ph idx="1"/>
          </p:nvPr>
        </p:nvSpPr>
        <p:spPr/>
        <p:txBody>
          <a:bodyPr>
            <a:normAutofit/>
          </a:bodyPr>
          <a:lstStyle/>
          <a:p>
            <a:r>
              <a:rPr lang="en-US" dirty="0"/>
              <a:t>SMS Reminders: </a:t>
            </a:r>
            <a:r>
              <a:rPr lang="en-AU" sz="1800" dirty="0">
                <a:effectLst/>
                <a:latin typeface="Aptos" panose="020B0004020202020204" pitchFamily="34" charset="0"/>
                <a:ea typeface="Times New Roman" panose="02020603050405020304" pitchFamily="18" charset="0"/>
                <a:cs typeface="Aptos" panose="020B0004020202020204" pitchFamily="34" charset="0"/>
              </a:rPr>
              <a:t>T</a:t>
            </a:r>
            <a:r>
              <a:rPr lang="en-AU" sz="1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he correct way to change SMS appointment reminder settings, from 1 day, to 2 days before appointments, and ensure clients do not miss a day worth of SMS reminders, is to have a transition day:</a:t>
            </a:r>
            <a:endParaRPr lang="en-US" dirty="0"/>
          </a:p>
          <a:p>
            <a:pPr marL="0" indent="0">
              <a:buNone/>
            </a:pP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Steps:</a:t>
            </a: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1. Day 1 - </a:t>
            </a:r>
            <a:r>
              <a:rPr lang="en-AU" sz="1800" i="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After 10am </a:t>
            </a: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 Update your SMS settings to the following:</a:t>
            </a: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Reminder Days Setting One = 1</a:t>
            </a: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Reminder Days Setting Two = 2</a:t>
            </a: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endPar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endPar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2. Day 2 - </a:t>
            </a:r>
            <a:r>
              <a:rPr lang="en-AU" sz="1800" i="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After 10am </a:t>
            </a: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 Update your SMS settings to the following:</a:t>
            </a: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Reminder Days Setting One = 2</a:t>
            </a:r>
            <a:b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AU" sz="1800" i="1" dirty="0">
                <a:solidFill>
                  <a:srgbClr val="000000"/>
                </a:solidFill>
                <a:effectLst/>
                <a:latin typeface="Aptos" panose="020B0004020202020204" pitchFamily="34" charset="0"/>
                <a:ea typeface="Aptos" panose="020B0004020202020204" pitchFamily="34" charset="0"/>
                <a:cs typeface="Aptos" panose="020B0004020202020204" pitchFamily="34" charset="0"/>
              </a:rPr>
              <a:t>Reminder Days Setting Two = [Blank]</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indent="0">
              <a:buNone/>
            </a:pPr>
            <a:endParaRPr lang="en-AU"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7E2CDC0B-1346-3192-3AAC-D74E1046F24A}"/>
              </a:ext>
            </a:extLst>
          </p:cNvPr>
          <p:cNvPicPr>
            <a:picLocks noChangeAspect="1"/>
          </p:cNvPicPr>
          <p:nvPr/>
        </p:nvPicPr>
        <p:blipFill>
          <a:blip r:embed="rId2"/>
          <a:stretch>
            <a:fillRect/>
          </a:stretch>
        </p:blipFill>
        <p:spPr>
          <a:xfrm>
            <a:off x="4553385" y="3429000"/>
            <a:ext cx="4518032" cy="1232874"/>
          </a:xfrm>
          <a:prstGeom prst="rect">
            <a:avLst/>
          </a:prstGeom>
        </p:spPr>
      </p:pic>
      <p:pic>
        <p:nvPicPr>
          <p:cNvPr id="7" name="Picture 6">
            <a:extLst>
              <a:ext uri="{FF2B5EF4-FFF2-40B4-BE49-F238E27FC236}">
                <a16:creationId xmlns:a16="http://schemas.microsoft.com/office/drawing/2014/main" id="{906C0171-334D-D0EF-8FA4-F15361435CFE}"/>
              </a:ext>
            </a:extLst>
          </p:cNvPr>
          <p:cNvPicPr>
            <a:picLocks noChangeAspect="1"/>
          </p:cNvPicPr>
          <p:nvPr/>
        </p:nvPicPr>
        <p:blipFill rotWithShape="1">
          <a:blip r:embed="rId3"/>
          <a:srcRect b="12583"/>
          <a:stretch/>
        </p:blipFill>
        <p:spPr>
          <a:xfrm>
            <a:off x="4627004" y="5171452"/>
            <a:ext cx="4234622" cy="1140448"/>
          </a:xfrm>
          <a:prstGeom prst="rect">
            <a:avLst/>
          </a:prstGeom>
        </p:spPr>
      </p:pic>
    </p:spTree>
    <p:extLst>
      <p:ext uri="{BB962C8B-B14F-4D97-AF65-F5344CB8AC3E}">
        <p14:creationId xmlns:p14="http://schemas.microsoft.com/office/powerpoint/2010/main" val="180081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A202-5314-B1C7-CDF2-B1D56BE5DC7B}"/>
              </a:ext>
            </a:extLst>
          </p:cNvPr>
          <p:cNvSpPr>
            <a:spLocks noGrp="1"/>
          </p:cNvSpPr>
          <p:nvPr>
            <p:ph type="title"/>
          </p:nvPr>
        </p:nvSpPr>
        <p:spPr/>
        <p:txBody>
          <a:bodyPr/>
          <a:lstStyle/>
          <a:p>
            <a:r>
              <a:rPr lang="en-US" dirty="0"/>
              <a:t>Tips &amp; Tricks</a:t>
            </a:r>
            <a:endParaRPr lang="en-AU" dirty="0"/>
          </a:p>
        </p:txBody>
      </p:sp>
      <p:sp>
        <p:nvSpPr>
          <p:cNvPr id="3" name="Content Placeholder 2">
            <a:extLst>
              <a:ext uri="{FF2B5EF4-FFF2-40B4-BE49-F238E27FC236}">
                <a16:creationId xmlns:a16="http://schemas.microsoft.com/office/drawing/2014/main" id="{B91C8A98-EBBB-81BB-716E-B21493F84243}"/>
              </a:ext>
            </a:extLst>
          </p:cNvPr>
          <p:cNvSpPr>
            <a:spLocks noGrp="1"/>
          </p:cNvSpPr>
          <p:nvPr>
            <p:ph idx="1"/>
          </p:nvPr>
        </p:nvSpPr>
        <p:spPr>
          <a:xfrm>
            <a:off x="838200" y="1825625"/>
            <a:ext cx="6068627" cy="4351338"/>
          </a:xfrm>
        </p:spPr>
        <p:txBody>
          <a:bodyPr/>
          <a:lstStyle/>
          <a:p>
            <a:r>
              <a:rPr lang="en-US" dirty="0"/>
              <a:t>CDIS Site Request forms</a:t>
            </a:r>
          </a:p>
          <a:p>
            <a:endParaRPr lang="en-US" dirty="0"/>
          </a:p>
          <a:p>
            <a:r>
              <a:rPr lang="en-US" dirty="0"/>
              <a:t>Please follow the instructions clearly on the CDIS site request form.</a:t>
            </a:r>
          </a:p>
          <a:p>
            <a:endParaRPr lang="en-US" dirty="0"/>
          </a:p>
          <a:p>
            <a:r>
              <a:rPr lang="en-US" dirty="0"/>
              <a:t>This will ensure that the process runs smoothly</a:t>
            </a:r>
          </a:p>
          <a:p>
            <a:endParaRPr lang="en-US" dirty="0"/>
          </a:p>
          <a:p>
            <a:endParaRPr lang="en-AU" dirty="0"/>
          </a:p>
        </p:txBody>
      </p:sp>
      <p:graphicFrame>
        <p:nvGraphicFramePr>
          <p:cNvPr id="4" name="Object 3">
            <a:extLst>
              <a:ext uri="{FF2B5EF4-FFF2-40B4-BE49-F238E27FC236}">
                <a16:creationId xmlns:a16="http://schemas.microsoft.com/office/drawing/2014/main" id="{B298C181-A8C4-C4CF-3A0D-9343820441B2}"/>
              </a:ext>
            </a:extLst>
          </p:cNvPr>
          <p:cNvGraphicFramePr>
            <a:graphicFrameLocks noChangeAspect="1"/>
          </p:cNvGraphicFramePr>
          <p:nvPr>
            <p:extLst>
              <p:ext uri="{D42A27DB-BD31-4B8C-83A1-F6EECF244321}">
                <p14:modId xmlns:p14="http://schemas.microsoft.com/office/powerpoint/2010/main" val="1835033878"/>
              </p:ext>
            </p:extLst>
          </p:nvPr>
        </p:nvGraphicFramePr>
        <p:xfrm>
          <a:off x="7400246" y="603729"/>
          <a:ext cx="3854450" cy="5418137"/>
        </p:xfrm>
        <a:graphic>
          <a:graphicData uri="http://schemas.openxmlformats.org/presentationml/2006/ole">
            <mc:AlternateContent xmlns:mc="http://schemas.openxmlformats.org/markup-compatibility/2006">
              <mc:Choice xmlns:v="urn:schemas-microsoft-com:vml" Requires="v">
                <p:oleObj name="Document" r:id="rId2" imgW="7585613" imgH="10661597" progId="Word.Document.12">
                  <p:embed/>
                </p:oleObj>
              </mc:Choice>
              <mc:Fallback>
                <p:oleObj name="Document" r:id="rId2" imgW="7585613" imgH="10661597" progId="Word.Document.12">
                  <p:embed/>
                  <p:pic>
                    <p:nvPicPr>
                      <p:cNvPr id="4" name="Object 3">
                        <a:extLst>
                          <a:ext uri="{FF2B5EF4-FFF2-40B4-BE49-F238E27FC236}">
                            <a16:creationId xmlns:a16="http://schemas.microsoft.com/office/drawing/2014/main" id="{B298C181-A8C4-C4CF-3A0D-9343820441B2}"/>
                          </a:ext>
                        </a:extLst>
                      </p:cNvPr>
                      <p:cNvPicPr/>
                      <p:nvPr/>
                    </p:nvPicPr>
                    <p:blipFill>
                      <a:blip r:embed="rId3"/>
                      <a:stretch>
                        <a:fillRect/>
                      </a:stretch>
                    </p:blipFill>
                    <p:spPr>
                      <a:xfrm>
                        <a:off x="7400246" y="603729"/>
                        <a:ext cx="3854450" cy="5418137"/>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10FBADE-195B-F194-FF2F-4E32D89B1BBA}"/>
              </a:ext>
            </a:extLst>
          </p:cNvPr>
          <p:cNvGraphicFramePr>
            <a:graphicFrameLocks noChangeAspect="1"/>
          </p:cNvGraphicFramePr>
          <p:nvPr>
            <p:extLst>
              <p:ext uri="{D42A27DB-BD31-4B8C-83A1-F6EECF244321}">
                <p14:modId xmlns:p14="http://schemas.microsoft.com/office/powerpoint/2010/main" val="437005979"/>
              </p:ext>
            </p:extLst>
          </p:nvPr>
        </p:nvGraphicFramePr>
        <p:xfrm>
          <a:off x="4992972" y="1904856"/>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400" imgH="771525" progId="Word.Document.12">
                  <p:embed/>
                </p:oleObj>
              </mc:Choice>
              <mc:Fallback>
                <p:oleObj name="Document" showAsIcon="1" r:id="rId4" imgW="914400" imgH="771525" progId="Word.Document.12">
                  <p:embed/>
                  <p:pic>
                    <p:nvPicPr>
                      <p:cNvPr id="5" name="Object 4">
                        <a:extLst>
                          <a:ext uri="{FF2B5EF4-FFF2-40B4-BE49-F238E27FC236}">
                            <a16:creationId xmlns:a16="http://schemas.microsoft.com/office/drawing/2014/main" id="{410FBADE-195B-F194-FF2F-4E32D89B1BBA}"/>
                          </a:ext>
                        </a:extLst>
                      </p:cNvPr>
                      <p:cNvPicPr/>
                      <p:nvPr/>
                    </p:nvPicPr>
                    <p:blipFill>
                      <a:blip r:embed="rId5"/>
                      <a:stretch>
                        <a:fillRect/>
                      </a:stretch>
                    </p:blipFill>
                    <p:spPr>
                      <a:xfrm>
                        <a:off x="4992972" y="190485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6976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68B03-3165-E065-DF0A-2415C6F4A796}"/>
              </a:ext>
            </a:extLst>
          </p:cNvPr>
          <p:cNvSpPr>
            <a:spLocks noGrp="1"/>
          </p:cNvSpPr>
          <p:nvPr>
            <p:ph type="title"/>
          </p:nvPr>
        </p:nvSpPr>
        <p:spPr>
          <a:xfrm>
            <a:off x="838200" y="365125"/>
            <a:ext cx="10515600" cy="1325563"/>
          </a:xfrm>
        </p:spPr>
        <p:txBody>
          <a:bodyPr>
            <a:normAutofit/>
          </a:bodyPr>
          <a:lstStyle/>
          <a:p>
            <a:r>
              <a:rPr lang="en-US" sz="5400" dirty="0"/>
              <a:t>Family Consult Tips</a:t>
            </a:r>
            <a:endParaRPr lang="en-AU" sz="5400" dirty="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06526D-656A-F79B-4F0F-86DDDA40942B}"/>
              </a:ext>
            </a:extLst>
          </p:cNvPr>
          <p:cNvSpPr>
            <a:spLocks noGrp="1"/>
          </p:cNvSpPr>
          <p:nvPr>
            <p:ph idx="1"/>
          </p:nvPr>
        </p:nvSpPr>
        <p:spPr>
          <a:xfrm>
            <a:off x="838200" y="1929384"/>
            <a:ext cx="10515600" cy="4251960"/>
          </a:xfrm>
        </p:spPr>
        <p:txBody>
          <a:bodyPr>
            <a:normAutofit/>
          </a:bodyPr>
          <a:lstStyle/>
          <a:p>
            <a:r>
              <a:rPr lang="en-US" sz="1500" dirty="0"/>
              <a:t>Best practice is to complete the Family Consult in the parents CDIS record who disclosed family violence.</a:t>
            </a:r>
          </a:p>
          <a:p>
            <a:r>
              <a:rPr lang="en-US" sz="1500" dirty="0"/>
              <a:t>Reference the disclosure in the child/children's history stating that </a:t>
            </a:r>
            <a:r>
              <a:rPr lang="en-US" sz="1500" dirty="0">
                <a:effectLst/>
              </a:rPr>
              <a:t>“Family violence disclosed see (name, relationship and CDIS number) notes as well as any direct impacts on the child observed or disclosed.</a:t>
            </a:r>
          </a:p>
          <a:p>
            <a:r>
              <a:rPr lang="en-US" sz="1500" dirty="0"/>
              <a:t>Safety Plans to be completed in the parents' history within the Family Consult and within the children's history.</a:t>
            </a:r>
          </a:p>
          <a:p>
            <a:pPr marL="0" indent="0">
              <a:buNone/>
            </a:pPr>
            <a:endParaRPr lang="en-US" sz="1500" dirty="0"/>
          </a:p>
          <a:p>
            <a:r>
              <a:rPr lang="en-US" sz="1500" b="1" dirty="0">
                <a:effectLst/>
                <a:latin typeface="Segoe UI" panose="020B0502040204020203" pitchFamily="34" charset="0"/>
              </a:rPr>
              <a:t>In the Annual Report, the number of MARAM Family Violence (FV) Assessments completed, are recorded </a:t>
            </a:r>
            <a:r>
              <a:rPr lang="en-US" sz="1500" b="1" dirty="0">
                <a:latin typeface="Segoe UI" panose="020B0502040204020203" pitchFamily="34" charset="0"/>
              </a:rPr>
              <a:t>when they</a:t>
            </a:r>
            <a:r>
              <a:rPr lang="en-US" sz="1500" b="1" dirty="0">
                <a:effectLst/>
                <a:latin typeface="Segoe UI" panose="020B0502040204020203" pitchFamily="34" charset="0"/>
              </a:rPr>
              <a:t> are completed within the Family Consultations.</a:t>
            </a:r>
          </a:p>
          <a:p>
            <a:r>
              <a:rPr lang="en-US" sz="1500" b="1" dirty="0">
                <a:effectLst/>
                <a:latin typeface="Segoe UI" panose="020B0502040204020203" pitchFamily="34" charset="0"/>
              </a:rPr>
              <a:t>In the KAS Report, the number of Family violence or Safety Plans are counted from within the KAS consult, and if completed during or within 7 days following the consultation.</a:t>
            </a:r>
            <a:endParaRPr lang="en-US" sz="1500" b="1" dirty="0">
              <a:effectLst/>
              <a:latin typeface="Arial" panose="020B0604020202020204" pitchFamily="34" charset="0"/>
            </a:endParaRPr>
          </a:p>
          <a:p>
            <a:pPr marL="0" indent="0">
              <a:buNone/>
            </a:pPr>
            <a:endParaRPr lang="en-AU" sz="1500" dirty="0"/>
          </a:p>
          <a:p>
            <a:r>
              <a:rPr lang="en-AU" sz="1500" dirty="0"/>
              <a:t>Any MARAM and safety plans recorded in a EMCH consult or additional consult will not appear in these reports.</a:t>
            </a:r>
          </a:p>
          <a:p>
            <a:r>
              <a:rPr lang="en-AU" sz="1500" dirty="0"/>
              <a:t>Note: important to ensure that if MARAM and Safety Plans are needed to be completed in these consults a Family Consult is to be used.</a:t>
            </a:r>
          </a:p>
          <a:p>
            <a:endParaRPr lang="en-AU" sz="1500" dirty="0"/>
          </a:p>
        </p:txBody>
      </p:sp>
    </p:spTree>
    <p:extLst>
      <p:ext uri="{BB962C8B-B14F-4D97-AF65-F5344CB8AC3E}">
        <p14:creationId xmlns:p14="http://schemas.microsoft.com/office/powerpoint/2010/main" val="149549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4E947-35EF-D9F1-E004-CE2B02843C6D}"/>
              </a:ext>
            </a:extLst>
          </p:cNvPr>
          <p:cNvSpPr>
            <a:spLocks noGrp="1"/>
          </p:cNvSpPr>
          <p:nvPr>
            <p:ph type="title"/>
          </p:nvPr>
        </p:nvSpPr>
        <p:spPr>
          <a:xfrm>
            <a:off x="686834" y="1153572"/>
            <a:ext cx="3200400" cy="4461163"/>
          </a:xfrm>
        </p:spPr>
        <p:txBody>
          <a:bodyPr>
            <a:normAutofit/>
          </a:bodyPr>
          <a:lstStyle/>
          <a:p>
            <a:r>
              <a:rPr lang="en-US">
                <a:solidFill>
                  <a:srgbClr val="FFFFFF"/>
                </a:solidFill>
              </a:rPr>
              <a:t>Family Consult – CDIS Consultation Process</a:t>
            </a:r>
            <a:endParaRPr lang="en-AU">
              <a:solidFill>
                <a:srgbClr val="FFFFFF"/>
              </a:solidFill>
            </a:endParaRPr>
          </a:p>
        </p:txBody>
      </p:sp>
      <p:sp>
        <p:nvSpPr>
          <p:cNvPr id="5" name="Arc 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95C3A2-9BD0-F2C0-8ADF-762DA83CF76E}"/>
              </a:ext>
            </a:extLst>
          </p:cNvPr>
          <p:cNvSpPr>
            <a:spLocks noGrp="1"/>
          </p:cNvSpPr>
          <p:nvPr>
            <p:ph idx="1"/>
          </p:nvPr>
        </p:nvSpPr>
        <p:spPr>
          <a:xfrm>
            <a:off x="4447308" y="591344"/>
            <a:ext cx="6906491" cy="5585619"/>
          </a:xfrm>
        </p:spPr>
        <p:txBody>
          <a:bodyPr anchor="ctr">
            <a:normAutofit fontScale="85000" lnSpcReduction="20000"/>
          </a:bodyPr>
          <a:lstStyle/>
          <a:p>
            <a:pPr marL="0" indent="0">
              <a:spcBef>
                <a:spcPts val="1600"/>
              </a:spcBef>
              <a:spcAft>
                <a:spcPts val="1000"/>
              </a:spcAft>
              <a:buNone/>
            </a:pPr>
            <a:r>
              <a:rPr lang="en-US" sz="1200" b="1" dirty="0">
                <a:effectLst/>
              </a:rPr>
              <a:t>Family consultations</a:t>
            </a:r>
          </a:p>
          <a:p>
            <a:pPr marL="0" indent="0">
              <a:spcAft>
                <a:spcPts val="600"/>
              </a:spcAft>
              <a:buNone/>
            </a:pPr>
            <a:r>
              <a:rPr lang="en-US" sz="1200" dirty="0">
                <a:effectLst/>
              </a:rPr>
              <a:t>The additional family consultation aims to increase capacity within the MCH Service to provide greater family violence support to families. </a:t>
            </a:r>
            <a:r>
              <a:rPr lang="en-US" sz="1200" b="1" dirty="0">
                <a:effectLst/>
              </a:rPr>
              <a:t>Family consultations are </a:t>
            </a:r>
            <a:r>
              <a:rPr lang="en-US" sz="1200" dirty="0">
                <a:effectLst/>
              </a:rPr>
              <a:t>an additional one hour of service for reasons related to family violence including:</a:t>
            </a:r>
          </a:p>
          <a:p>
            <a:pPr marL="342900" lvl="0" indent="-228600">
              <a:spcAft>
                <a:spcPts val="200"/>
              </a:spcAft>
              <a:buFont typeface="Arial" panose="020B0604020202020204" pitchFamily="34" charset="0"/>
              <a:buChar char="•"/>
              <a:tabLst>
                <a:tab pos="228600" algn="l"/>
                <a:tab pos="457200" algn="l"/>
              </a:tabLst>
            </a:pPr>
            <a:r>
              <a:rPr lang="en-US" sz="1200" dirty="0">
                <a:effectLst/>
              </a:rPr>
              <a:t>where family violence has been disclosed</a:t>
            </a:r>
          </a:p>
          <a:p>
            <a:pPr marL="342900" lvl="0" indent="-228600">
              <a:spcAft>
                <a:spcPts val="200"/>
              </a:spcAft>
              <a:buFont typeface="Arial" panose="020B0604020202020204" pitchFamily="34" charset="0"/>
              <a:buChar char="•"/>
              <a:tabLst>
                <a:tab pos="228600" algn="l"/>
                <a:tab pos="457200" algn="l"/>
              </a:tabLst>
            </a:pPr>
            <a:r>
              <a:rPr lang="en-US" sz="1200" dirty="0">
                <a:effectLst/>
              </a:rPr>
              <a:t>where family violence is suspected</a:t>
            </a:r>
          </a:p>
          <a:p>
            <a:pPr marL="342900" lvl="0" indent="-228600">
              <a:spcAft>
                <a:spcPts val="200"/>
              </a:spcAft>
              <a:buFont typeface="Arial" panose="020B0604020202020204" pitchFamily="34" charset="0"/>
              <a:buChar char="•"/>
              <a:tabLst>
                <a:tab pos="228600" algn="l"/>
                <a:tab pos="457200" algn="l"/>
              </a:tabLst>
            </a:pPr>
            <a:r>
              <a:rPr lang="en-US" sz="1200" dirty="0">
                <a:effectLst/>
              </a:rPr>
              <a:t>where there has been no prior opportunity to ask about family violence.</a:t>
            </a:r>
          </a:p>
          <a:p>
            <a:pPr>
              <a:spcAft>
                <a:spcPts val="600"/>
              </a:spcAft>
            </a:pPr>
            <a:r>
              <a:rPr lang="en-US" sz="1200" dirty="0">
                <a:effectLst/>
              </a:rPr>
              <a:t>The MARAM Family Violence Assessment tool is to be used as part of the Family Consultation and if there is disclosure of Family Violence, the Safety Plan must be completed. </a:t>
            </a:r>
          </a:p>
          <a:p>
            <a:pPr>
              <a:spcAft>
                <a:spcPts val="600"/>
              </a:spcAft>
            </a:pPr>
            <a:r>
              <a:rPr lang="en-US" sz="1200" b="1" dirty="0">
                <a:effectLst/>
              </a:rPr>
              <a:t>It is important that accurate data is collected for the number of and time required to conduct the family consultation. Although the nurse may be conducting a KAS which is an appointment in the calendar, if the need to undertake a Family Consultation becomes evident, the nurse must ensure that a separate consultation is used to document the Family Consultation.</a:t>
            </a:r>
          </a:p>
          <a:p>
            <a:pPr marL="342900" lvl="0" indent="-228600">
              <a:spcAft>
                <a:spcPts val="200"/>
              </a:spcAft>
              <a:buFont typeface="Arial" panose="020B0604020202020204" pitchFamily="34" charset="0"/>
              <a:buChar char="•"/>
              <a:tabLst>
                <a:tab pos="228600" algn="l"/>
                <a:tab pos="457200" algn="l"/>
              </a:tabLst>
            </a:pPr>
            <a:r>
              <a:rPr lang="en-US" sz="1200" dirty="0">
                <a:effectLst/>
              </a:rPr>
              <a:t>This can be done by completing and saving the current consultation first undertaking the Family Consultation.  </a:t>
            </a:r>
          </a:p>
          <a:p>
            <a:pPr marL="342900" lvl="0" indent="-228600">
              <a:spcAft>
                <a:spcPts val="200"/>
              </a:spcAft>
              <a:buFont typeface="Arial" panose="020B0604020202020204" pitchFamily="34" charset="0"/>
              <a:buChar char="•"/>
              <a:tabLst>
                <a:tab pos="228600" algn="l"/>
                <a:tab pos="457200" algn="l"/>
              </a:tabLst>
            </a:pPr>
            <a:r>
              <a:rPr lang="en-US" sz="1200" dirty="0">
                <a:effectLst/>
              </a:rPr>
              <a:t>The Family Consultation should be added to the calendar to ensure that the calendar reflects the work undertaken by the nurse for that day.</a:t>
            </a:r>
          </a:p>
          <a:p>
            <a:pPr marL="342900" lvl="0" indent="-228600">
              <a:spcAft>
                <a:spcPts val="200"/>
              </a:spcAft>
              <a:buFont typeface="Arial" panose="020B0604020202020204" pitchFamily="34" charset="0"/>
              <a:buChar char="•"/>
              <a:tabLst>
                <a:tab pos="228600" algn="l"/>
                <a:tab pos="457200" algn="l"/>
              </a:tabLst>
            </a:pPr>
            <a:r>
              <a:rPr lang="en-US" sz="1200" dirty="0">
                <a:effectLst/>
              </a:rPr>
              <a:t>The time for conducting each consultation must be accurately documented.  This may require you to book the family for an additional consultation to complete the KAS which could not be completed due to the disclosure.</a:t>
            </a:r>
          </a:p>
          <a:p>
            <a:pPr marL="342900" lvl="0" indent="-228600">
              <a:spcAft>
                <a:spcPts val="200"/>
              </a:spcAft>
              <a:buFont typeface="Arial" panose="020B0604020202020204" pitchFamily="34" charset="0"/>
              <a:buChar char="•"/>
              <a:tabLst>
                <a:tab pos="228600" algn="l"/>
                <a:tab pos="457200" algn="l"/>
              </a:tabLst>
            </a:pPr>
            <a:r>
              <a:rPr lang="en-US" sz="1200" dirty="0">
                <a:effectLst/>
              </a:rPr>
              <a:t>A Family Consultation may also be booked into the calendar as a stand-alone appointment if the nurse considers that one of the indicators for the consultation listed above have been met. </a:t>
            </a:r>
          </a:p>
          <a:p>
            <a:pPr indent="-228600">
              <a:spcAft>
                <a:spcPts val="600"/>
              </a:spcAft>
              <a:buFont typeface="Arial" panose="020B0604020202020204" pitchFamily="34" charset="0"/>
              <a:buChar char="•"/>
            </a:pPr>
            <a:r>
              <a:rPr lang="en-US" sz="1200" b="1" dirty="0">
                <a:effectLst/>
              </a:rPr>
              <a:t>Note:</a:t>
            </a:r>
            <a:r>
              <a:rPr lang="en-US" sz="1200" dirty="0">
                <a:effectLst/>
              </a:rPr>
              <a:t> </a:t>
            </a:r>
            <a:r>
              <a:rPr lang="en-US" sz="1200" b="1" dirty="0">
                <a:effectLst/>
              </a:rPr>
              <a:t>Do not document family violence information as part of the KAS unless 4-week KAS.</a:t>
            </a:r>
            <a:endParaRPr lang="en-US" sz="1200" dirty="0">
              <a:effectLst/>
            </a:endParaRPr>
          </a:p>
          <a:p>
            <a:pPr indent="-228600">
              <a:spcAft>
                <a:spcPts val="600"/>
              </a:spcAft>
              <a:buFont typeface="Arial" panose="020B0604020202020204" pitchFamily="34" charset="0"/>
              <a:buChar char="•"/>
            </a:pPr>
            <a:r>
              <a:rPr lang="en-US" sz="1200" dirty="0">
                <a:effectLst/>
              </a:rPr>
              <a:t>Documentation regarding the detailed family violence is recorded in the child/ren’s and parent/carers record – unless in the judgement of the nurse there are extenuating circumstances why this would not be appropriate. In these circumstances documentation in child’s notes is required stating “Family violence disclosed see (name, relationship and CDIS number) notes as well as any direct impacts on the child observed or disclosed.</a:t>
            </a:r>
          </a:p>
          <a:p>
            <a:pPr indent="-228600">
              <a:spcAft>
                <a:spcPts val="600"/>
              </a:spcAft>
              <a:buFont typeface="Arial" panose="020B0604020202020204" pitchFamily="34" charset="0"/>
              <a:buChar char="•"/>
            </a:pPr>
            <a:r>
              <a:rPr lang="en-US" sz="1200" dirty="0">
                <a:effectLst/>
              </a:rPr>
              <a:t>Safety plans are documented in the child/ren’s and parent/carers notes.</a:t>
            </a:r>
          </a:p>
          <a:p>
            <a:endParaRPr lang="en-AU" sz="700" dirty="0"/>
          </a:p>
        </p:txBody>
      </p:sp>
    </p:spTree>
    <p:extLst>
      <p:ext uri="{BB962C8B-B14F-4D97-AF65-F5344CB8AC3E}">
        <p14:creationId xmlns:p14="http://schemas.microsoft.com/office/powerpoint/2010/main" val="156967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A937A-057B-5D8D-F818-902B83CC9A41}"/>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Data Cleansing</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lluminated server room panel">
            <a:extLst>
              <a:ext uri="{FF2B5EF4-FFF2-40B4-BE49-F238E27FC236}">
                <a16:creationId xmlns:a16="http://schemas.microsoft.com/office/drawing/2014/main" id="{6C1CE229-5EEB-69B0-1299-1930183043AD}"/>
              </a:ext>
            </a:extLst>
          </p:cNvPr>
          <p:cNvPicPr>
            <a:picLocks noChangeAspect="1"/>
          </p:cNvPicPr>
          <p:nvPr/>
        </p:nvPicPr>
        <p:blipFill rotWithShape="1">
          <a:blip r:embed="rId2"/>
          <a:srcRect t="15730"/>
          <a:stretch/>
        </p:blipFill>
        <p:spPr>
          <a:xfrm>
            <a:off x="4654296" y="1386165"/>
            <a:ext cx="7214616" cy="4058238"/>
          </a:xfrm>
          <a:prstGeom prst="rect">
            <a:avLst/>
          </a:prstGeom>
        </p:spPr>
      </p:pic>
    </p:spTree>
    <p:extLst>
      <p:ext uri="{BB962C8B-B14F-4D97-AF65-F5344CB8AC3E}">
        <p14:creationId xmlns:p14="http://schemas.microsoft.com/office/powerpoint/2010/main" val="29157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29C9E-BE8A-5C29-F82E-80BEAF35A1F0}"/>
              </a:ext>
            </a:extLst>
          </p:cNvPr>
          <p:cNvSpPr>
            <a:spLocks noGrp="1"/>
          </p:cNvSpPr>
          <p:nvPr>
            <p:ph type="title"/>
          </p:nvPr>
        </p:nvSpPr>
        <p:spPr>
          <a:xfrm>
            <a:off x="630936" y="639520"/>
            <a:ext cx="3429000" cy="1719072"/>
          </a:xfrm>
        </p:spPr>
        <p:txBody>
          <a:bodyPr anchor="b">
            <a:normAutofit/>
          </a:bodyPr>
          <a:lstStyle/>
          <a:p>
            <a:pPr algn="ctr"/>
            <a:r>
              <a:rPr lang="en-US" sz="3000" dirty="0"/>
              <a:t>CDIS Housekeeping – its everyone's responsibility</a:t>
            </a:r>
            <a:endParaRPr lang="en-AU" sz="300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021B79-5C6B-1AA4-8E91-6B852D032E67}"/>
              </a:ext>
            </a:extLst>
          </p:cNvPr>
          <p:cNvSpPr>
            <a:spLocks noGrp="1"/>
          </p:cNvSpPr>
          <p:nvPr>
            <p:ph idx="1"/>
          </p:nvPr>
        </p:nvSpPr>
        <p:spPr>
          <a:xfrm>
            <a:off x="630936" y="2807208"/>
            <a:ext cx="3429000" cy="3410712"/>
          </a:xfrm>
        </p:spPr>
        <p:txBody>
          <a:bodyPr anchor="t">
            <a:normAutofit/>
          </a:bodyPr>
          <a:lstStyle/>
          <a:p>
            <a:r>
              <a:rPr lang="en-US" sz="2200" dirty="0"/>
              <a:t>To ensure data is accurate it is critical that data is monitored and regularly cleansed.</a:t>
            </a:r>
          </a:p>
          <a:p>
            <a:endParaRPr lang="en-US" sz="2200" dirty="0"/>
          </a:p>
          <a:p>
            <a:r>
              <a:rPr lang="en-AU" sz="2200" dirty="0"/>
              <a:t>Every time you are in a CDIS history:  </a:t>
            </a:r>
          </a:p>
          <a:p>
            <a:endParaRPr lang="en-AU" sz="2200" dirty="0"/>
          </a:p>
        </p:txBody>
      </p:sp>
      <p:pic>
        <p:nvPicPr>
          <p:cNvPr id="5" name="Picture 4" descr="A table with text on it&#10;&#10;Description automatically generated">
            <a:extLst>
              <a:ext uri="{FF2B5EF4-FFF2-40B4-BE49-F238E27FC236}">
                <a16:creationId xmlns:a16="http://schemas.microsoft.com/office/drawing/2014/main" id="{2EF94309-4AFA-5113-360D-C6ED961581AD}"/>
              </a:ext>
            </a:extLst>
          </p:cNvPr>
          <p:cNvPicPr>
            <a:picLocks noChangeAspect="1"/>
          </p:cNvPicPr>
          <p:nvPr/>
        </p:nvPicPr>
        <p:blipFill>
          <a:blip r:embed="rId2"/>
          <a:stretch>
            <a:fillRect/>
          </a:stretch>
        </p:blipFill>
        <p:spPr>
          <a:xfrm>
            <a:off x="4654296" y="1133513"/>
            <a:ext cx="6903720" cy="4590974"/>
          </a:xfrm>
          <a:prstGeom prst="rect">
            <a:avLst/>
          </a:prstGeom>
        </p:spPr>
      </p:pic>
    </p:spTree>
    <p:extLst>
      <p:ext uri="{BB962C8B-B14F-4D97-AF65-F5344CB8AC3E}">
        <p14:creationId xmlns:p14="http://schemas.microsoft.com/office/powerpoint/2010/main" val="172300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4" ma:contentTypeDescription="Create a new document." ma:contentTypeScope="" ma:versionID="98b9ddf87e0255a56d536becc8a3f7e5">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35975c18ca0aa9fbcaccdbf621c3ff97"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element ref="ns2:_Flow_SignoffStatus" minOccurs="0"/>
                <xsd:element ref="ns2:StockRepor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element name="_Flow_SignoffStatus" ma:index="26" nillable="true" ma:displayName="Sign-off status" ma:internalName="Sign_x002d_off_x0020_status">
      <xsd:simpleType>
        <xsd:restriction base="dms:Text"/>
      </xsd:simpleType>
    </xsd:element>
    <xsd:element name="StockReport" ma:index="27" nillable="true" ma:displayName="Stock Report " ma:format="DateTime" ma:internalName="StockReport">
      <xsd:simpleType>
        <xsd:restriction base="dms:DateTim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lderCategory xmlns="35a6475d-fdaf-4e44-ad26-67993a5eb8cb">2 Program / Project</FolderCategory>
    <Status xmlns="35a6475d-fdaf-4e44-ad26-67993a5eb8cb">Active</Status>
    <_Flow_SignoffStatus xmlns="35a6475d-fdaf-4e44-ad26-67993a5eb8cb" xsi:nil="true"/>
    <TaxCatchAll xmlns="5ce0f2b5-5be5-4508-bce9-d7011ece0659" xsi:nil="true"/>
    <lcf76f155ced4ddcb4097134ff3c332f xmlns="35a6475d-fdaf-4e44-ad26-67993a5eb8cb">
      <Terms xmlns="http://schemas.microsoft.com/office/infopath/2007/PartnerControls"/>
    </lcf76f155ced4ddcb4097134ff3c332f>
    <StockReport xmlns="35a6475d-fdaf-4e44-ad26-67993a5eb8cb" xsi:nil="true"/>
  </documentManagement>
</p:properties>
</file>

<file path=customXml/itemProps1.xml><?xml version="1.0" encoding="utf-8"?>
<ds:datastoreItem xmlns:ds="http://schemas.openxmlformats.org/officeDocument/2006/customXml" ds:itemID="{F3B9DE3B-8DAF-457B-8A42-D212FD2CA090}">
  <ds:schemaRefs>
    <ds:schemaRef ds:uri="http://schemas.microsoft.com/sharepoint/v3/contenttype/forms"/>
  </ds:schemaRefs>
</ds:datastoreItem>
</file>

<file path=customXml/itemProps2.xml><?xml version="1.0" encoding="utf-8"?>
<ds:datastoreItem xmlns:ds="http://schemas.openxmlformats.org/officeDocument/2006/customXml" ds:itemID="{DDDAA2A6-E611-4E5E-85A5-E468EE98B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CCDBA9-29A0-4270-8814-F6320667ED0C}">
  <ds:schemaRefs>
    <ds:schemaRef ds:uri="http://schemas.microsoft.com/office/2006/metadata/properties"/>
    <ds:schemaRef ds:uri="http://schemas.microsoft.com/office/infopath/2007/PartnerControls"/>
    <ds:schemaRef ds:uri="35a6475d-fdaf-4e44-ad26-67993a5eb8cb"/>
    <ds:schemaRef ds:uri="5ce0f2b5-5be5-4508-bce9-d7011ece0659"/>
  </ds:schemaRefs>
</ds:datastoreItem>
</file>

<file path=docProps/app.xml><?xml version="1.0" encoding="utf-8"?>
<Properties xmlns="http://schemas.openxmlformats.org/officeDocument/2006/extended-properties" xmlns:vt="http://schemas.openxmlformats.org/officeDocument/2006/docPropsVTypes">
  <TotalTime>873</TotalTime>
  <Words>1487</Words>
  <Application>Microsoft Office PowerPoint</Application>
  <PresentationFormat>Widescreen</PresentationFormat>
  <Paragraphs>127</Paragraphs>
  <Slides>17</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Aptos</vt:lpstr>
      <vt:lpstr>Aptos Display</vt:lpstr>
      <vt:lpstr>Arial</vt:lpstr>
      <vt:lpstr>Segoe UI</vt:lpstr>
      <vt:lpstr>Office Theme</vt:lpstr>
      <vt:lpstr>Document</vt:lpstr>
      <vt:lpstr>  Child Development Information System (CDIS)   CDIS Clinical &amp; Admin User Group  </vt:lpstr>
      <vt:lpstr>Agenda</vt:lpstr>
      <vt:lpstr>Tips &amp; Tricks</vt:lpstr>
      <vt:lpstr>Tips &amp; Tricks</vt:lpstr>
      <vt:lpstr>Tips &amp; Tricks</vt:lpstr>
      <vt:lpstr>Family Consult Tips</vt:lpstr>
      <vt:lpstr>Family Consult – CDIS Consultation Process</vt:lpstr>
      <vt:lpstr>Data Cleansing</vt:lpstr>
      <vt:lpstr>CDIS Housekeeping – its everyone's responsibility</vt:lpstr>
      <vt:lpstr>PowerPoint Presentation</vt:lpstr>
      <vt:lpstr>Resource to support Data Cleansing</vt:lpstr>
      <vt:lpstr>Annual reporting</vt:lpstr>
      <vt:lpstr> Q : How come I have different client numbers in my group attendance compared to my group on the calendar? </vt:lpstr>
      <vt:lpstr>Can this cancelled appointment initiate an immediate send of the cancellation?</vt:lpstr>
      <vt:lpstr>Removing the contact details of a family that are choosing not to engage with your MCH service but may return to the service?</vt:lpstr>
      <vt:lpstr>This is the contact information for a PCG when they DO NOT wish to receive correspondence. </vt:lpstr>
      <vt:lpstr>Using edit fields to note family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Clinical Users Group  </dc:title>
  <dc:creator>Melissa Ryan</dc:creator>
  <cp:lastModifiedBy>Melissa Ryan</cp:lastModifiedBy>
  <cp:revision>5</cp:revision>
  <dcterms:created xsi:type="dcterms:W3CDTF">2024-06-07T04:20:25Z</dcterms:created>
  <dcterms:modified xsi:type="dcterms:W3CDTF">2024-06-20T02:26:19Z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6aa9fe-4ab7-4a7c-8e39-ccc0b3ffed53_Enabled">
    <vt:lpwstr>true</vt:lpwstr>
  </property>
  <property fmtid="{D5CDD505-2E9C-101B-9397-08002B2CF9AE}" pid="3" name="MSIP_Label_3d6aa9fe-4ab7-4a7c-8e39-ccc0b3ffed53_SetDate">
    <vt:lpwstr>2024-06-11T03:34:16Z</vt:lpwstr>
  </property>
  <property fmtid="{D5CDD505-2E9C-101B-9397-08002B2CF9AE}" pid="4" name="MSIP_Label_3d6aa9fe-4ab7-4a7c-8e39-ccc0b3ffed53_Method">
    <vt:lpwstr>Privileged</vt:lpwstr>
  </property>
  <property fmtid="{D5CDD505-2E9C-101B-9397-08002B2CF9AE}" pid="5" name="MSIP_Label_3d6aa9fe-4ab7-4a7c-8e39-ccc0b3ffed53_Name">
    <vt:lpwstr>3d6aa9fe-4ab7-4a7c-8e39-ccc0b3ffed53</vt:lpwstr>
  </property>
  <property fmtid="{D5CDD505-2E9C-101B-9397-08002B2CF9AE}" pid="6" name="MSIP_Label_3d6aa9fe-4ab7-4a7c-8e39-ccc0b3ffed53_SiteId">
    <vt:lpwstr>c0e0601f-0fac-449c-9c88-a104c4eb9f28</vt:lpwstr>
  </property>
  <property fmtid="{D5CDD505-2E9C-101B-9397-08002B2CF9AE}" pid="7" name="MSIP_Label_3d6aa9fe-4ab7-4a7c-8e39-ccc0b3ffed53_ActionId">
    <vt:lpwstr>75fbd4f9-2c96-4044-a57e-f4d4611de1f0</vt:lpwstr>
  </property>
  <property fmtid="{D5CDD505-2E9C-101B-9397-08002B2CF9AE}" pid="8" name="MSIP_Label_3d6aa9fe-4ab7-4a7c-8e39-ccc0b3ffed53_ContentBits">
    <vt:lpwstr>0</vt:lpwstr>
  </property>
  <property fmtid="{D5CDD505-2E9C-101B-9397-08002B2CF9AE}" pid="9" name="ContentTypeId">
    <vt:lpwstr>0x0101002F209C19F1B35A4D851C7AB95CE09F78</vt:lpwstr>
  </property>
  <property fmtid="{D5CDD505-2E9C-101B-9397-08002B2CF9AE}" pid="10" name="MediaServiceImageTags">
    <vt:lpwstr/>
  </property>
</Properties>
</file>