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27" r:id="rId5"/>
    <p:sldId id="328" r:id="rId6"/>
    <p:sldId id="349" r:id="rId7"/>
    <p:sldId id="355" r:id="rId8"/>
    <p:sldId id="353" r:id="rId9"/>
    <p:sldId id="354" r:id="rId10"/>
    <p:sldId id="350" r:id="rId11"/>
    <p:sldId id="351" r:id="rId12"/>
    <p:sldId id="356" r:id="rId13"/>
    <p:sldId id="352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3AD32C-E97D-26F0-15D8-CD32554FD321}" name="Melissa Ryan" initials="MR" userId="S::mryan@mav.asn.au::169f3ad4-a1c1-4d4c-bc50-d9e66cb109a9" providerId="AD"/>
  <p188:author id="{59474786-8269-EE90-9E0F-83D696EE8E3B}" name="Annmelicanmnair" initials="An" userId="S::annmelicanmnair_gmail.com#ext#@mavasnau.onmicrosoft.com::98129ccb-75c6-4aa4-acf2-3010c3e9889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9BF133-4C72-4AEA-B0B2-11087F9AF4C6}" v="7" dt="2024-10-14T03:21:44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Ryan" userId="169f3ad4-a1c1-4d4c-bc50-d9e66cb109a9" providerId="ADAL" clId="{20E534CE-48AA-4BF7-931E-F8AB9B955C58}"/>
    <pc:docChg chg="addSld modSld">
      <pc:chgData name="Melissa Ryan" userId="169f3ad4-a1c1-4d4c-bc50-d9e66cb109a9" providerId="ADAL" clId="{20E534CE-48AA-4BF7-931E-F8AB9B955C58}" dt="2024-08-19T23:10:37.950" v="22"/>
      <pc:docMkLst>
        <pc:docMk/>
      </pc:docMkLst>
      <pc:sldChg chg="modSp mod">
        <pc:chgData name="Melissa Ryan" userId="169f3ad4-a1c1-4d4c-bc50-d9e66cb109a9" providerId="ADAL" clId="{20E534CE-48AA-4BF7-931E-F8AB9B955C58}" dt="2024-08-19T00:45:11.077" v="12" actId="20577"/>
        <pc:sldMkLst>
          <pc:docMk/>
          <pc:sldMk cId="3201992264" sldId="327"/>
        </pc:sldMkLst>
        <pc:spChg chg="mod">
          <ac:chgData name="Melissa Ryan" userId="169f3ad4-a1c1-4d4c-bc50-d9e66cb109a9" providerId="ADAL" clId="{20E534CE-48AA-4BF7-931E-F8AB9B955C58}" dt="2024-08-19T00:45:11.077" v="12" actId="20577"/>
          <ac:spMkLst>
            <pc:docMk/>
            <pc:sldMk cId="3201992264" sldId="327"/>
            <ac:spMk id="3" creationId="{9EFEE713-D7C0-468A-A5A5-112367389CED}"/>
          </ac:spMkLst>
        </pc:spChg>
      </pc:sldChg>
      <pc:sldChg chg="modSp mod">
        <pc:chgData name="Melissa Ryan" userId="169f3ad4-a1c1-4d4c-bc50-d9e66cb109a9" providerId="ADAL" clId="{20E534CE-48AA-4BF7-931E-F8AB9B955C58}" dt="2024-08-19T00:45:28.461" v="16" actId="20577"/>
        <pc:sldMkLst>
          <pc:docMk/>
          <pc:sldMk cId="2814199128" sldId="328"/>
        </pc:sldMkLst>
        <pc:spChg chg="mod">
          <ac:chgData name="Melissa Ryan" userId="169f3ad4-a1c1-4d4c-bc50-d9e66cb109a9" providerId="ADAL" clId="{20E534CE-48AA-4BF7-931E-F8AB9B955C58}" dt="2024-08-19T00:45:28.461" v="16" actId="20577"/>
          <ac:spMkLst>
            <pc:docMk/>
            <pc:sldMk cId="2814199128" sldId="328"/>
            <ac:spMk id="5" creationId="{72706109-9445-ED2F-CB9F-CB24C80FD278}"/>
          </ac:spMkLst>
        </pc:spChg>
      </pc:sldChg>
      <pc:sldChg chg="delSp add setBg delDesignElem">
        <pc:chgData name="Melissa Ryan" userId="169f3ad4-a1c1-4d4c-bc50-d9e66cb109a9" providerId="ADAL" clId="{20E534CE-48AA-4BF7-931E-F8AB9B955C58}" dt="2024-08-19T00:52:34.449" v="20"/>
        <pc:sldMkLst>
          <pc:docMk/>
          <pc:sldMk cId="4253249291" sldId="336"/>
        </pc:sldMkLst>
        <pc:spChg chg="del">
          <ac:chgData name="Melissa Ryan" userId="169f3ad4-a1c1-4d4c-bc50-d9e66cb109a9" providerId="ADAL" clId="{20E534CE-48AA-4BF7-931E-F8AB9B955C58}" dt="2024-08-19T00:52:34.449" v="20"/>
          <ac:spMkLst>
            <pc:docMk/>
            <pc:sldMk cId="4253249291" sldId="336"/>
            <ac:spMk id="9" creationId="{3ECBE1F1-D69B-4AFA-ABD5-8E41720EF6DE}"/>
          </ac:spMkLst>
        </pc:spChg>
        <pc:spChg chg="del">
          <ac:chgData name="Melissa Ryan" userId="169f3ad4-a1c1-4d4c-bc50-d9e66cb109a9" providerId="ADAL" clId="{20E534CE-48AA-4BF7-931E-F8AB9B955C58}" dt="2024-08-19T00:52:34.449" v="20"/>
          <ac:spMkLst>
            <pc:docMk/>
            <pc:sldMk cId="4253249291" sldId="336"/>
            <ac:spMk id="11" creationId="{603A6265-E10C-4B85-9C20-E75FCAF9CC63}"/>
          </ac:spMkLst>
        </pc:spChg>
      </pc:sldChg>
      <pc:sldChg chg="delSp add setBg delDesignElem">
        <pc:chgData name="Melissa Ryan" userId="169f3ad4-a1c1-4d4c-bc50-d9e66cb109a9" providerId="ADAL" clId="{20E534CE-48AA-4BF7-931E-F8AB9B955C58}" dt="2024-08-19T00:51:50.419" v="18"/>
        <pc:sldMkLst>
          <pc:docMk/>
          <pc:sldMk cId="203411700" sldId="348"/>
        </pc:sldMkLst>
        <pc:spChg chg="del">
          <ac:chgData name="Melissa Ryan" userId="169f3ad4-a1c1-4d4c-bc50-d9e66cb109a9" providerId="ADAL" clId="{20E534CE-48AA-4BF7-931E-F8AB9B955C58}" dt="2024-08-19T00:51:50.419" v="18"/>
          <ac:spMkLst>
            <pc:docMk/>
            <pc:sldMk cId="203411700" sldId="348"/>
            <ac:spMk id="9" creationId="{7B1AB9FE-36F5-4FD1-9850-DB5C5AD4828F}"/>
          </ac:spMkLst>
        </pc:spChg>
        <pc:spChg chg="del">
          <ac:chgData name="Melissa Ryan" userId="169f3ad4-a1c1-4d4c-bc50-d9e66cb109a9" providerId="ADAL" clId="{20E534CE-48AA-4BF7-931E-F8AB9B955C58}" dt="2024-08-19T00:51:50.419" v="18"/>
          <ac:spMkLst>
            <pc:docMk/>
            <pc:sldMk cId="203411700" sldId="348"/>
            <ac:spMk id="11" creationId="{F489C2E0-4895-4B72-85EA-7EE9FAFFDC7E}"/>
          </ac:spMkLst>
        </pc:spChg>
      </pc:sldChg>
      <pc:sldChg chg="delSp add setBg delDesignElem">
        <pc:chgData name="Melissa Ryan" userId="169f3ad4-a1c1-4d4c-bc50-d9e66cb109a9" providerId="ADAL" clId="{20E534CE-48AA-4BF7-931E-F8AB9B955C58}" dt="2024-08-19T23:10:37.950" v="22"/>
        <pc:sldMkLst>
          <pc:docMk/>
          <pc:sldMk cId="296342980" sldId="349"/>
        </pc:sldMkLst>
        <pc:grpChg chg="del">
          <ac:chgData name="Melissa Ryan" userId="169f3ad4-a1c1-4d4c-bc50-d9e66cb109a9" providerId="ADAL" clId="{20E534CE-48AA-4BF7-931E-F8AB9B955C58}" dt="2024-08-19T23:10:37.950" v="22"/>
          <ac:grpSpMkLst>
            <pc:docMk/>
            <pc:sldMk cId="296342980" sldId="349"/>
            <ac:grpSpMk id="27" creationId="{F2221BB3-7B5D-C899-7745-66D7AC3232A7}"/>
          </ac:grpSpMkLst>
        </pc:grpChg>
      </pc:sldChg>
    </pc:docChg>
  </pc:docChgLst>
  <pc:docChgLst>
    <pc:chgData name="Annmelicanmnair" userId="S::annmelicanmnair_gmail.com#ext#@mavasnau.onmicrosoft.com::98129ccb-75c6-4aa4-acf2-3010c3e98898" providerId="AD" clId="Web-{8968E1C2-2874-7E63-0C22-C4F448296C7C}"/>
    <pc:docChg chg="mod">
      <pc:chgData name="Annmelicanmnair" userId="S::annmelicanmnair_gmail.com#ext#@mavasnau.onmicrosoft.com::98129ccb-75c6-4aa4-acf2-3010c3e98898" providerId="AD" clId="Web-{8968E1C2-2874-7E63-0C22-C4F448296C7C}" dt="2024-10-04T21:34:32.235" v="0"/>
      <pc:docMkLst>
        <pc:docMk/>
      </pc:docMkLst>
    </pc:docChg>
  </pc:docChgLst>
  <pc:docChgLst>
    <pc:chgData name="Melissa Ryan" userId="169f3ad4-a1c1-4d4c-bc50-d9e66cb109a9" providerId="ADAL" clId="{659BF133-4C72-4AEA-B0B2-11087F9AF4C6}"/>
    <pc:docChg chg="undo custSel addSld delSld modSld sldOrd">
      <pc:chgData name="Melissa Ryan" userId="169f3ad4-a1c1-4d4c-bc50-d9e66cb109a9" providerId="ADAL" clId="{659BF133-4C72-4AEA-B0B2-11087F9AF4C6}" dt="2024-10-15T10:06:11.836" v="2525" actId="2696"/>
      <pc:docMkLst>
        <pc:docMk/>
      </pc:docMkLst>
      <pc:sldChg chg="del">
        <pc:chgData name="Melissa Ryan" userId="169f3ad4-a1c1-4d4c-bc50-d9e66cb109a9" providerId="ADAL" clId="{659BF133-4C72-4AEA-B0B2-11087F9AF4C6}" dt="2024-09-24T02:05:47.256" v="1166" actId="2696"/>
        <pc:sldMkLst>
          <pc:docMk/>
          <pc:sldMk cId="2774092175" sldId="256"/>
        </pc:sldMkLst>
      </pc:sldChg>
      <pc:sldChg chg="del">
        <pc:chgData name="Melissa Ryan" userId="169f3ad4-a1c1-4d4c-bc50-d9e66cb109a9" providerId="ADAL" clId="{659BF133-4C72-4AEA-B0B2-11087F9AF4C6}" dt="2024-10-15T09:48:05.434" v="2524" actId="2696"/>
        <pc:sldMkLst>
          <pc:docMk/>
          <pc:sldMk cId="714227714" sldId="276"/>
        </pc:sldMkLst>
      </pc:sldChg>
      <pc:sldChg chg="add">
        <pc:chgData name="Melissa Ryan" userId="169f3ad4-a1c1-4d4c-bc50-d9e66cb109a9" providerId="ADAL" clId="{659BF133-4C72-4AEA-B0B2-11087F9AF4C6}" dt="2024-10-08T05:52:57.336" v="1921"/>
        <pc:sldMkLst>
          <pc:docMk/>
          <pc:sldMk cId="747781237" sldId="277"/>
        </pc:sldMkLst>
      </pc:sldChg>
      <pc:sldChg chg="modSp mod">
        <pc:chgData name="Melissa Ryan" userId="169f3ad4-a1c1-4d4c-bc50-d9e66cb109a9" providerId="ADAL" clId="{659BF133-4C72-4AEA-B0B2-11087F9AF4C6}" dt="2024-10-09T20:45:42.357" v="2237" actId="20577"/>
        <pc:sldMkLst>
          <pc:docMk/>
          <pc:sldMk cId="2814199128" sldId="328"/>
        </pc:sldMkLst>
        <pc:spChg chg="mod">
          <ac:chgData name="Melissa Ryan" userId="169f3ad4-a1c1-4d4c-bc50-d9e66cb109a9" providerId="ADAL" clId="{659BF133-4C72-4AEA-B0B2-11087F9AF4C6}" dt="2024-10-09T20:45:42.357" v="2237" actId="20577"/>
          <ac:spMkLst>
            <pc:docMk/>
            <pc:sldMk cId="2814199128" sldId="328"/>
            <ac:spMk id="5" creationId="{72706109-9445-ED2F-CB9F-CB24C80FD278}"/>
          </ac:spMkLst>
        </pc:spChg>
      </pc:sldChg>
      <pc:sldChg chg="add del">
        <pc:chgData name="Melissa Ryan" userId="169f3ad4-a1c1-4d4c-bc50-d9e66cb109a9" providerId="ADAL" clId="{659BF133-4C72-4AEA-B0B2-11087F9AF4C6}" dt="2024-09-24T02:08:40.744" v="1238" actId="2696"/>
        <pc:sldMkLst>
          <pc:docMk/>
          <pc:sldMk cId="4253249291" sldId="336"/>
        </pc:sldMkLst>
      </pc:sldChg>
      <pc:sldChg chg="del">
        <pc:chgData name="Melissa Ryan" userId="169f3ad4-a1c1-4d4c-bc50-d9e66cb109a9" providerId="ADAL" clId="{659BF133-4C72-4AEA-B0B2-11087F9AF4C6}" dt="2024-09-24T01:46:42.736" v="735" actId="2696"/>
        <pc:sldMkLst>
          <pc:docMk/>
          <pc:sldMk cId="1928052935" sldId="341"/>
        </pc:sldMkLst>
      </pc:sldChg>
      <pc:sldChg chg="addSp delSp modSp del mod">
        <pc:chgData name="Melissa Ryan" userId="169f3ad4-a1c1-4d4c-bc50-d9e66cb109a9" providerId="ADAL" clId="{659BF133-4C72-4AEA-B0B2-11087F9AF4C6}" dt="2024-10-13T09:00:13.865" v="2238" actId="2696"/>
        <pc:sldMkLst>
          <pc:docMk/>
          <pc:sldMk cId="1853492354" sldId="347"/>
        </pc:sldMkLst>
        <pc:spChg chg="mod">
          <ac:chgData name="Melissa Ryan" userId="169f3ad4-a1c1-4d4c-bc50-d9e66cb109a9" providerId="ADAL" clId="{659BF133-4C72-4AEA-B0B2-11087F9AF4C6}" dt="2024-09-24T01:47:21.478" v="736" actId="20577"/>
          <ac:spMkLst>
            <pc:docMk/>
            <pc:sldMk cId="1853492354" sldId="347"/>
            <ac:spMk id="3" creationId="{7F569229-619E-37D5-D41F-4C53B92BE35F}"/>
          </ac:spMkLst>
        </pc:spChg>
        <pc:picChg chg="add mod">
          <ac:chgData name="Melissa Ryan" userId="169f3ad4-a1c1-4d4c-bc50-d9e66cb109a9" providerId="ADAL" clId="{659BF133-4C72-4AEA-B0B2-11087F9AF4C6}" dt="2024-09-24T01:47:46.018" v="738"/>
          <ac:picMkLst>
            <pc:docMk/>
            <pc:sldMk cId="1853492354" sldId="347"/>
            <ac:picMk id="4" creationId="{2FE590E4-206A-749C-7A81-B8C32B169E76}"/>
          </ac:picMkLst>
        </pc:picChg>
        <pc:picChg chg="del">
          <ac:chgData name="Melissa Ryan" userId="169f3ad4-a1c1-4d4c-bc50-d9e66cb109a9" providerId="ADAL" clId="{659BF133-4C72-4AEA-B0B2-11087F9AF4C6}" dt="2024-09-24T01:47:44.053" v="737" actId="21"/>
          <ac:picMkLst>
            <pc:docMk/>
            <pc:sldMk cId="1853492354" sldId="347"/>
            <ac:picMk id="5" creationId="{7856EA83-F95E-8092-59E1-E7EC1D9E098F}"/>
          </ac:picMkLst>
        </pc:picChg>
      </pc:sldChg>
      <pc:sldChg chg="del">
        <pc:chgData name="Melissa Ryan" userId="169f3ad4-a1c1-4d4c-bc50-d9e66cb109a9" providerId="ADAL" clId="{659BF133-4C72-4AEA-B0B2-11087F9AF4C6}" dt="2024-10-08T05:52:31.721" v="1920" actId="2696"/>
        <pc:sldMkLst>
          <pc:docMk/>
          <pc:sldMk cId="203411700" sldId="348"/>
        </pc:sldMkLst>
      </pc:sldChg>
      <pc:sldChg chg="modNotesTx">
        <pc:chgData name="Melissa Ryan" userId="169f3ad4-a1c1-4d4c-bc50-d9e66cb109a9" providerId="ADAL" clId="{659BF133-4C72-4AEA-B0B2-11087F9AF4C6}" dt="2024-10-07T01:07:24.815" v="1535" actId="313"/>
        <pc:sldMkLst>
          <pc:docMk/>
          <pc:sldMk cId="296342980" sldId="349"/>
        </pc:sldMkLst>
      </pc:sldChg>
      <pc:sldChg chg="addSp delSp modSp new mod ord setBg modNotesTx">
        <pc:chgData name="Melissa Ryan" userId="169f3ad4-a1c1-4d4c-bc50-d9e66cb109a9" providerId="ADAL" clId="{659BF133-4C72-4AEA-B0B2-11087F9AF4C6}" dt="2024-10-08T05:55:27.829" v="1960"/>
        <pc:sldMkLst>
          <pc:docMk/>
          <pc:sldMk cId="925577184" sldId="350"/>
        </pc:sldMkLst>
        <pc:spChg chg="mod">
          <ac:chgData name="Melissa Ryan" userId="169f3ad4-a1c1-4d4c-bc50-d9e66cb109a9" providerId="ADAL" clId="{659BF133-4C72-4AEA-B0B2-11087F9AF4C6}" dt="2024-09-24T01:30:32.580" v="68" actId="962"/>
          <ac:spMkLst>
            <pc:docMk/>
            <pc:sldMk cId="925577184" sldId="350"/>
            <ac:spMk id="2" creationId="{14FB5D9B-2AEA-004A-03FD-38EC54BE3BBC}"/>
          </ac:spMkLst>
        </pc:spChg>
        <pc:spChg chg="del">
          <ac:chgData name="Melissa Ryan" userId="169f3ad4-a1c1-4d4c-bc50-d9e66cb109a9" providerId="ADAL" clId="{659BF133-4C72-4AEA-B0B2-11087F9AF4C6}" dt="2024-09-24T01:27:39.999" v="1" actId="22"/>
          <ac:spMkLst>
            <pc:docMk/>
            <pc:sldMk cId="925577184" sldId="350"/>
            <ac:spMk id="3" creationId="{A288D932-8715-1E47-519D-7868E4DCE74E}"/>
          </ac:spMkLst>
        </pc:spChg>
        <pc:spChg chg="add del mod">
          <ac:chgData name="Melissa Ryan" userId="169f3ad4-a1c1-4d4c-bc50-d9e66cb109a9" providerId="ADAL" clId="{659BF133-4C72-4AEA-B0B2-11087F9AF4C6}" dt="2024-09-24T01:28:22.666" v="55" actId="22"/>
          <ac:spMkLst>
            <pc:docMk/>
            <pc:sldMk cId="925577184" sldId="350"/>
            <ac:spMk id="7" creationId="{D7814EA1-E550-70AA-775C-E44F35C53C82}"/>
          </ac:spMkLst>
        </pc:spChg>
        <pc:spChg chg="add del">
          <ac:chgData name="Melissa Ryan" userId="169f3ad4-a1c1-4d4c-bc50-d9e66cb109a9" providerId="ADAL" clId="{659BF133-4C72-4AEA-B0B2-11087F9AF4C6}" dt="2024-09-24T01:30:23.239" v="65" actId="26606"/>
          <ac:spMkLst>
            <pc:docMk/>
            <pc:sldMk cId="925577184" sldId="350"/>
            <ac:spMk id="13" creationId="{80A85D33-B674-52B9-1A0F-C4A16550A7CE}"/>
          </ac:spMkLst>
        </pc:spChg>
        <pc:spChg chg="add del">
          <ac:chgData name="Melissa Ryan" userId="169f3ad4-a1c1-4d4c-bc50-d9e66cb109a9" providerId="ADAL" clId="{659BF133-4C72-4AEA-B0B2-11087F9AF4C6}" dt="2024-09-24T01:28:34.140" v="57" actId="26606"/>
          <ac:spMkLst>
            <pc:docMk/>
            <pc:sldMk cId="925577184" sldId="350"/>
            <ac:spMk id="14" creationId="{A4AC5506-6312-4701-8D3C-40187889A947}"/>
          </ac:spMkLst>
        </pc:spChg>
        <pc:spChg chg="add del">
          <ac:chgData name="Melissa Ryan" userId="169f3ad4-a1c1-4d4c-bc50-d9e66cb109a9" providerId="ADAL" clId="{659BF133-4C72-4AEA-B0B2-11087F9AF4C6}" dt="2024-09-24T01:30:23.239" v="65" actId="26606"/>
          <ac:spMkLst>
            <pc:docMk/>
            <pc:sldMk cId="925577184" sldId="350"/>
            <ac:spMk id="16" creationId="{3AFE8227-C443-417B-BA91-520EB1EF4559}"/>
          </ac:spMkLst>
        </pc:spChg>
        <pc:spChg chg="add del">
          <ac:chgData name="Melissa Ryan" userId="169f3ad4-a1c1-4d4c-bc50-d9e66cb109a9" providerId="ADAL" clId="{659BF133-4C72-4AEA-B0B2-11087F9AF4C6}" dt="2024-09-24T01:30:23.239" v="65" actId="26606"/>
          <ac:spMkLst>
            <pc:docMk/>
            <pc:sldMk cId="925577184" sldId="350"/>
            <ac:spMk id="18" creationId="{907741FC-B544-4A6E-B831-6789D042333D}"/>
          </ac:spMkLst>
        </pc:spChg>
        <pc:spChg chg="add del">
          <ac:chgData name="Melissa Ryan" userId="169f3ad4-a1c1-4d4c-bc50-d9e66cb109a9" providerId="ADAL" clId="{659BF133-4C72-4AEA-B0B2-11087F9AF4C6}" dt="2024-09-24T01:30:23.239" v="65" actId="26606"/>
          <ac:spMkLst>
            <pc:docMk/>
            <pc:sldMk cId="925577184" sldId="350"/>
            <ac:spMk id="20" creationId="{3F0BE7ED-7814-4273-B18A-F26CC0380380}"/>
          </ac:spMkLst>
        </pc:spChg>
        <pc:spChg chg="add del">
          <ac:chgData name="Melissa Ryan" userId="169f3ad4-a1c1-4d4c-bc50-d9e66cb109a9" providerId="ADAL" clId="{659BF133-4C72-4AEA-B0B2-11087F9AF4C6}" dt="2024-09-24T01:30:23.235" v="64" actId="26606"/>
          <ac:spMkLst>
            <pc:docMk/>
            <pc:sldMk cId="925577184" sldId="350"/>
            <ac:spMk id="25" creationId="{A4AC5506-6312-4701-8D3C-40187889A947}"/>
          </ac:spMkLst>
        </pc:spChg>
        <pc:spChg chg="add mod">
          <ac:chgData name="Melissa Ryan" userId="169f3ad4-a1c1-4d4c-bc50-d9e66cb109a9" providerId="ADAL" clId="{659BF133-4C72-4AEA-B0B2-11087F9AF4C6}" dt="2024-09-24T01:46:08.090" v="726" actId="20577"/>
          <ac:spMkLst>
            <pc:docMk/>
            <pc:sldMk cId="925577184" sldId="350"/>
            <ac:spMk id="28" creationId="{80A85D33-B674-52B9-1A0F-C4A16550A7CE}"/>
          </ac:spMkLst>
        </pc:spChg>
        <pc:picChg chg="add del mod ord">
          <ac:chgData name="Melissa Ryan" userId="169f3ad4-a1c1-4d4c-bc50-d9e66cb109a9" providerId="ADAL" clId="{659BF133-4C72-4AEA-B0B2-11087F9AF4C6}" dt="2024-09-24T01:28:17.489" v="54" actId="478"/>
          <ac:picMkLst>
            <pc:docMk/>
            <pc:sldMk cId="925577184" sldId="350"/>
            <ac:picMk id="5" creationId="{EFFE4A43-B9CB-1EE4-9549-019995A1543D}"/>
          </ac:picMkLst>
        </pc:picChg>
        <pc:picChg chg="add del mod ord">
          <ac:chgData name="Melissa Ryan" userId="169f3ad4-a1c1-4d4c-bc50-d9e66cb109a9" providerId="ADAL" clId="{659BF133-4C72-4AEA-B0B2-11087F9AF4C6}" dt="2024-09-24T01:30:10.345" v="59" actId="478"/>
          <ac:picMkLst>
            <pc:docMk/>
            <pc:sldMk cId="925577184" sldId="350"/>
            <ac:picMk id="9" creationId="{28E3D04E-3345-DE4E-2F90-D5E552F2BCD7}"/>
          </ac:picMkLst>
        </pc:picChg>
        <pc:picChg chg="add mod">
          <ac:chgData name="Melissa Ryan" userId="169f3ad4-a1c1-4d4c-bc50-d9e66cb109a9" providerId="ADAL" clId="{659BF133-4C72-4AEA-B0B2-11087F9AF4C6}" dt="2024-09-24T01:30:32.579" v="67" actId="27614"/>
          <ac:picMkLst>
            <pc:docMk/>
            <pc:sldMk cId="925577184" sldId="350"/>
            <ac:picMk id="11" creationId="{0BED8827-94C9-B030-CF4D-5F70E54BE3F8}"/>
          </ac:picMkLst>
        </pc:picChg>
        <pc:cxnChg chg="add">
          <ac:chgData name="Melissa Ryan" userId="169f3ad4-a1c1-4d4c-bc50-d9e66cb109a9" providerId="ADAL" clId="{659BF133-4C72-4AEA-B0B2-11087F9AF4C6}" dt="2024-09-24T01:30:23.239" v="65" actId="26606"/>
          <ac:cxnSpMkLst>
            <pc:docMk/>
            <pc:sldMk cId="925577184" sldId="350"/>
            <ac:cxnSpMk id="27" creationId="{249EDD1B-F94D-B4E6-ACAA-566B9A26FDE3}"/>
          </ac:cxnSpMkLst>
        </pc:cxnChg>
      </pc:sldChg>
      <pc:sldChg chg="addSp modSp new mod setBg modNotesTx">
        <pc:chgData name="Melissa Ryan" userId="169f3ad4-a1c1-4d4c-bc50-d9e66cb109a9" providerId="ADAL" clId="{659BF133-4C72-4AEA-B0B2-11087F9AF4C6}" dt="2024-10-08T05:54:42.553" v="1948" actId="20577"/>
        <pc:sldMkLst>
          <pc:docMk/>
          <pc:sldMk cId="4117815895" sldId="351"/>
        </pc:sldMkLst>
        <pc:spChg chg="mod">
          <ac:chgData name="Melissa Ryan" userId="169f3ad4-a1c1-4d4c-bc50-d9e66cb109a9" providerId="ADAL" clId="{659BF133-4C72-4AEA-B0B2-11087F9AF4C6}" dt="2024-09-24T01:42:26.001" v="363" actId="26606"/>
          <ac:spMkLst>
            <pc:docMk/>
            <pc:sldMk cId="4117815895" sldId="351"/>
            <ac:spMk id="2" creationId="{449240D0-0C91-0A15-0CB1-54DA85B8CCDA}"/>
          </ac:spMkLst>
        </pc:spChg>
        <pc:spChg chg="mod">
          <ac:chgData name="Melissa Ryan" userId="169f3ad4-a1c1-4d4c-bc50-d9e66cb109a9" providerId="ADAL" clId="{659BF133-4C72-4AEA-B0B2-11087F9AF4C6}" dt="2024-10-08T05:54:42.553" v="1948" actId="20577"/>
          <ac:spMkLst>
            <pc:docMk/>
            <pc:sldMk cId="4117815895" sldId="351"/>
            <ac:spMk id="3" creationId="{B34E25AD-3A52-A688-A31B-43E25486B043}"/>
          </ac:spMkLst>
        </pc:spChg>
        <pc:picChg chg="add mod">
          <ac:chgData name="Melissa Ryan" userId="169f3ad4-a1c1-4d4c-bc50-d9e66cb109a9" providerId="ADAL" clId="{659BF133-4C72-4AEA-B0B2-11087F9AF4C6}" dt="2024-09-24T01:42:26.001" v="363" actId="26606"/>
          <ac:picMkLst>
            <pc:docMk/>
            <pc:sldMk cId="4117815895" sldId="351"/>
            <ac:picMk id="5" creationId="{748C3686-375D-195A-64DC-2B7B567E7EF5}"/>
          </ac:picMkLst>
        </pc:picChg>
        <pc:cxnChg chg="add">
          <ac:chgData name="Melissa Ryan" userId="169f3ad4-a1c1-4d4c-bc50-d9e66cb109a9" providerId="ADAL" clId="{659BF133-4C72-4AEA-B0B2-11087F9AF4C6}" dt="2024-09-24T01:42:26.001" v="363" actId="26606"/>
          <ac:cxnSpMkLst>
            <pc:docMk/>
            <pc:sldMk cId="4117815895" sldId="351"/>
            <ac:cxnSpMk id="10" creationId="{FC23E3B9-5ABF-58B3-E2B0-E9A5DAA90037}"/>
          </ac:cxnSpMkLst>
        </pc:cxnChg>
      </pc:sldChg>
      <pc:sldChg chg="addSp delSp modSp new mod setBg modNotesTx">
        <pc:chgData name="Melissa Ryan" userId="169f3ad4-a1c1-4d4c-bc50-d9e66cb109a9" providerId="ADAL" clId="{659BF133-4C72-4AEA-B0B2-11087F9AF4C6}" dt="2024-09-24T01:55:11.234" v="1165" actId="20577"/>
        <pc:sldMkLst>
          <pc:docMk/>
          <pc:sldMk cId="27589120" sldId="352"/>
        </pc:sldMkLst>
        <pc:spChg chg="mod">
          <ac:chgData name="Melissa Ryan" userId="169f3ad4-a1c1-4d4c-bc50-d9e66cb109a9" providerId="ADAL" clId="{659BF133-4C72-4AEA-B0B2-11087F9AF4C6}" dt="2024-09-24T01:54:44.710" v="1077" actId="26606"/>
          <ac:spMkLst>
            <pc:docMk/>
            <pc:sldMk cId="27589120" sldId="352"/>
            <ac:spMk id="2" creationId="{2E003430-AB7A-4CD0-CB71-87B49F46AE20}"/>
          </ac:spMkLst>
        </pc:spChg>
        <pc:spChg chg="del">
          <ac:chgData name="Melissa Ryan" userId="169f3ad4-a1c1-4d4c-bc50-d9e66cb109a9" providerId="ADAL" clId="{659BF133-4C72-4AEA-B0B2-11087F9AF4C6}" dt="2024-09-24T01:52:36.268" v="772" actId="22"/>
          <ac:spMkLst>
            <pc:docMk/>
            <pc:sldMk cId="27589120" sldId="352"/>
            <ac:spMk id="3" creationId="{4878EC30-61BE-77DB-2939-55F46AEA123B}"/>
          </ac:spMkLst>
        </pc:spChg>
        <pc:spChg chg="add del">
          <ac:chgData name="Melissa Ryan" userId="169f3ad4-a1c1-4d4c-bc50-d9e66cb109a9" providerId="ADAL" clId="{659BF133-4C72-4AEA-B0B2-11087F9AF4C6}" dt="2024-09-24T01:52:47.044" v="774" actId="26606"/>
          <ac:spMkLst>
            <pc:docMk/>
            <pc:sldMk cId="27589120" sldId="352"/>
            <ac:spMk id="9" creationId="{158C7423-C83E-C734-5E21-D473B2C99655}"/>
          </ac:spMkLst>
        </pc:spChg>
        <pc:spChg chg="add del">
          <ac:chgData name="Melissa Ryan" userId="169f3ad4-a1c1-4d4c-bc50-d9e66cb109a9" providerId="ADAL" clId="{659BF133-4C72-4AEA-B0B2-11087F9AF4C6}" dt="2024-09-24T01:53:01.687" v="776" actId="26606"/>
          <ac:spMkLst>
            <pc:docMk/>
            <pc:sldMk cId="27589120" sldId="352"/>
            <ac:spMk id="14" creationId="{B3420082-9415-44EC-802E-C77D71D59C57}"/>
          </ac:spMkLst>
        </pc:spChg>
        <pc:spChg chg="add del">
          <ac:chgData name="Melissa Ryan" userId="169f3ad4-a1c1-4d4c-bc50-d9e66cb109a9" providerId="ADAL" clId="{659BF133-4C72-4AEA-B0B2-11087F9AF4C6}" dt="2024-09-24T01:53:01.687" v="776" actId="26606"/>
          <ac:spMkLst>
            <pc:docMk/>
            <pc:sldMk cId="27589120" sldId="352"/>
            <ac:spMk id="15" creationId="{84ECDE7A-6944-466D-8FFE-149A29BA6BAE}"/>
          </ac:spMkLst>
        </pc:spChg>
        <pc:spChg chg="add del">
          <ac:chgData name="Melissa Ryan" userId="169f3ad4-a1c1-4d4c-bc50-d9e66cb109a9" providerId="ADAL" clId="{659BF133-4C72-4AEA-B0B2-11087F9AF4C6}" dt="2024-09-24T01:53:01.687" v="776" actId="26606"/>
          <ac:spMkLst>
            <pc:docMk/>
            <pc:sldMk cId="27589120" sldId="352"/>
            <ac:spMk id="16" creationId="{55A52C45-1FCB-4636-A80F-2849B8226C01}"/>
          </ac:spMkLst>
        </pc:spChg>
        <pc:spChg chg="add del">
          <ac:chgData name="Melissa Ryan" userId="169f3ad4-a1c1-4d4c-bc50-d9e66cb109a9" providerId="ADAL" clId="{659BF133-4C72-4AEA-B0B2-11087F9AF4C6}" dt="2024-09-24T01:53:01.687" v="776" actId="26606"/>
          <ac:spMkLst>
            <pc:docMk/>
            <pc:sldMk cId="27589120" sldId="352"/>
            <ac:spMk id="17" creationId="{9A3868EA-AFB6-C6CC-BA53-A308EF17FE9E}"/>
          </ac:spMkLst>
        </pc:spChg>
        <pc:spChg chg="add del">
          <ac:chgData name="Melissa Ryan" userId="169f3ad4-a1c1-4d4c-bc50-d9e66cb109a9" providerId="ADAL" clId="{659BF133-4C72-4AEA-B0B2-11087F9AF4C6}" dt="2024-09-24T01:53:01.687" v="776" actId="26606"/>
          <ac:spMkLst>
            <pc:docMk/>
            <pc:sldMk cId="27589120" sldId="352"/>
            <ac:spMk id="18" creationId="{768EB4DD-3704-43AD-92B3-C4E0C6EA92CB}"/>
          </ac:spMkLst>
        </pc:spChg>
        <pc:spChg chg="add del">
          <ac:chgData name="Melissa Ryan" userId="169f3ad4-a1c1-4d4c-bc50-d9e66cb109a9" providerId="ADAL" clId="{659BF133-4C72-4AEA-B0B2-11087F9AF4C6}" dt="2024-09-24T01:54:44.710" v="1077" actId="26606"/>
          <ac:spMkLst>
            <pc:docMk/>
            <pc:sldMk cId="27589120" sldId="352"/>
            <ac:spMk id="20" creationId="{9D80C9EF-3CC6-4ECC-9C2D-9D0396C96ED9}"/>
          </ac:spMkLst>
        </pc:spChg>
        <pc:spChg chg="add del">
          <ac:chgData name="Melissa Ryan" userId="169f3ad4-a1c1-4d4c-bc50-d9e66cb109a9" providerId="ADAL" clId="{659BF133-4C72-4AEA-B0B2-11087F9AF4C6}" dt="2024-09-24T01:54:44.710" v="1077" actId="26606"/>
          <ac:spMkLst>
            <pc:docMk/>
            <pc:sldMk cId="27589120" sldId="352"/>
            <ac:spMk id="21" creationId="{5DA32751-37A2-45C0-BE94-63D375E27003}"/>
          </ac:spMkLst>
        </pc:spChg>
        <pc:spChg chg="add del">
          <ac:chgData name="Melissa Ryan" userId="169f3ad4-a1c1-4d4c-bc50-d9e66cb109a9" providerId="ADAL" clId="{659BF133-4C72-4AEA-B0B2-11087F9AF4C6}" dt="2024-09-24T01:54:44.710" v="1077" actId="26606"/>
          <ac:spMkLst>
            <pc:docMk/>
            <pc:sldMk cId="27589120" sldId="352"/>
            <ac:spMk id="22" creationId="{E659831F-0D9A-4C63-9EBB-8435B85A440F}"/>
          </ac:spMkLst>
        </pc:spChg>
        <pc:spChg chg="add mod">
          <ac:chgData name="Melissa Ryan" userId="169f3ad4-a1c1-4d4c-bc50-d9e66cb109a9" providerId="ADAL" clId="{659BF133-4C72-4AEA-B0B2-11087F9AF4C6}" dt="2024-09-24T01:54:44.710" v="1077" actId="26606"/>
          <ac:spMkLst>
            <pc:docMk/>
            <pc:sldMk cId="27589120" sldId="352"/>
            <ac:spMk id="23" creationId="{31D1CA56-E784-1F30-F5B7-B38BAE2B2FFC}"/>
          </ac:spMkLst>
        </pc:spChg>
        <pc:spChg chg="add del">
          <ac:chgData name="Melissa Ryan" userId="169f3ad4-a1c1-4d4c-bc50-d9e66cb109a9" providerId="ADAL" clId="{659BF133-4C72-4AEA-B0B2-11087F9AF4C6}" dt="2024-09-24T01:54:44.710" v="1077" actId="26606"/>
          <ac:spMkLst>
            <pc:docMk/>
            <pc:sldMk cId="27589120" sldId="352"/>
            <ac:spMk id="24" creationId="{5A55FBCD-CD42-40F5-8A1B-3203F9CAEEAA}"/>
          </ac:spMkLst>
        </pc:spChg>
        <pc:grpChg chg="add">
          <ac:chgData name="Melissa Ryan" userId="169f3ad4-a1c1-4d4c-bc50-d9e66cb109a9" providerId="ADAL" clId="{659BF133-4C72-4AEA-B0B2-11087F9AF4C6}" dt="2024-09-24T01:54:44.710" v="1077" actId="26606"/>
          <ac:grpSpMkLst>
            <pc:docMk/>
            <pc:sldMk cId="27589120" sldId="352"/>
            <ac:grpSpMk id="29" creationId="{6258F736-B256-8039-9DC6-F4E49A5C5AD5}"/>
          </ac:grpSpMkLst>
        </pc:grpChg>
        <pc:picChg chg="add mod ord">
          <ac:chgData name="Melissa Ryan" userId="169f3ad4-a1c1-4d4c-bc50-d9e66cb109a9" providerId="ADAL" clId="{659BF133-4C72-4AEA-B0B2-11087F9AF4C6}" dt="2024-09-24T01:54:44.710" v="1077" actId="26606"/>
          <ac:picMkLst>
            <pc:docMk/>
            <pc:sldMk cId="27589120" sldId="352"/>
            <ac:picMk id="5" creationId="{51842EB7-1628-7B9C-FC35-AEE686C81232}"/>
          </ac:picMkLst>
        </pc:picChg>
        <pc:cxnChg chg="add del">
          <ac:chgData name="Melissa Ryan" userId="169f3ad4-a1c1-4d4c-bc50-d9e66cb109a9" providerId="ADAL" clId="{659BF133-4C72-4AEA-B0B2-11087F9AF4C6}" dt="2024-09-24T01:52:47.044" v="774" actId="26606"/>
          <ac:cxnSpMkLst>
            <pc:docMk/>
            <pc:sldMk cId="27589120" sldId="352"/>
            <ac:cxnSpMk id="12" creationId="{FC23E3B9-5ABF-58B3-E2B0-E9A5DAA90037}"/>
          </ac:cxnSpMkLst>
        </pc:cxnChg>
      </pc:sldChg>
      <pc:sldChg chg="add del">
        <pc:chgData name="Melissa Ryan" userId="169f3ad4-a1c1-4d4c-bc50-d9e66cb109a9" providerId="ADAL" clId="{659BF133-4C72-4AEA-B0B2-11087F9AF4C6}" dt="2024-09-24T01:48:13.567" v="742"/>
        <pc:sldMkLst>
          <pc:docMk/>
          <pc:sldMk cId="3997170577" sldId="352"/>
        </pc:sldMkLst>
      </pc:sldChg>
      <pc:sldChg chg="addSp delSp modSp new mod setBg modNotesTx">
        <pc:chgData name="Melissa Ryan" userId="169f3ad4-a1c1-4d4c-bc50-d9e66cb109a9" providerId="ADAL" clId="{659BF133-4C72-4AEA-B0B2-11087F9AF4C6}" dt="2024-10-09T20:43:31.019" v="2154" actId="14100"/>
        <pc:sldMkLst>
          <pc:docMk/>
          <pc:sldMk cId="3589473366" sldId="353"/>
        </pc:sldMkLst>
        <pc:spChg chg="mod">
          <ac:chgData name="Melissa Ryan" userId="169f3ad4-a1c1-4d4c-bc50-d9e66cb109a9" providerId="ADAL" clId="{659BF133-4C72-4AEA-B0B2-11087F9AF4C6}" dt="2024-10-09T20:43:17.153" v="2150" actId="26606"/>
          <ac:spMkLst>
            <pc:docMk/>
            <pc:sldMk cId="3589473366" sldId="353"/>
            <ac:spMk id="2" creationId="{F61A4A44-B00D-7963-372D-1659FDA68464}"/>
          </ac:spMkLst>
        </pc:spChg>
        <pc:spChg chg="del">
          <ac:chgData name="Melissa Ryan" userId="169f3ad4-a1c1-4d4c-bc50-d9e66cb109a9" providerId="ADAL" clId="{659BF133-4C72-4AEA-B0B2-11087F9AF4C6}" dt="2024-09-25T00:17:54.812" v="1288" actId="22"/>
          <ac:spMkLst>
            <pc:docMk/>
            <pc:sldMk cId="3589473366" sldId="353"/>
            <ac:spMk id="3" creationId="{99FABB0D-F4ED-CAFD-4390-4490CFD5CA7E}"/>
          </ac:spMkLst>
        </pc:spChg>
        <pc:spChg chg="add del mod">
          <ac:chgData name="Melissa Ryan" userId="169f3ad4-a1c1-4d4c-bc50-d9e66cb109a9" providerId="ADAL" clId="{659BF133-4C72-4AEA-B0B2-11087F9AF4C6}" dt="2024-10-09T20:43:04.396" v="2143"/>
          <ac:spMkLst>
            <pc:docMk/>
            <pc:sldMk cId="3589473366" sldId="353"/>
            <ac:spMk id="4" creationId="{BCCAFD74-ED4F-B9FE-D750-6E80F5E7A49E}"/>
          </ac:spMkLst>
        </pc:spChg>
        <pc:spChg chg="add del">
          <ac:chgData name="Melissa Ryan" userId="169f3ad4-a1c1-4d4c-bc50-d9e66cb109a9" providerId="ADAL" clId="{659BF133-4C72-4AEA-B0B2-11087F9AF4C6}" dt="2024-09-25T00:19:24.327" v="1297" actId="26606"/>
          <ac:spMkLst>
            <pc:docMk/>
            <pc:sldMk cId="3589473366" sldId="353"/>
            <ac:spMk id="12" creationId="{F0087D53-9295-4463-AAE4-D5C626046E9F}"/>
          </ac:spMkLst>
        </pc:spChg>
        <pc:spChg chg="add del">
          <ac:chgData name="Melissa Ryan" userId="169f3ad4-a1c1-4d4c-bc50-d9e66cb109a9" providerId="ADAL" clId="{659BF133-4C72-4AEA-B0B2-11087F9AF4C6}" dt="2024-09-25T00:19:24.327" v="1297" actId="26606"/>
          <ac:spMkLst>
            <pc:docMk/>
            <pc:sldMk cId="3589473366" sldId="353"/>
            <ac:spMk id="14" creationId="{D6A9C53F-5F90-40A5-8C85-5412D39C8C68}"/>
          </ac:spMkLst>
        </pc:spChg>
        <pc:spChg chg="add del">
          <ac:chgData name="Melissa Ryan" userId="169f3ad4-a1c1-4d4c-bc50-d9e66cb109a9" providerId="ADAL" clId="{659BF133-4C72-4AEA-B0B2-11087F9AF4C6}" dt="2024-10-09T20:43:17.159" v="2151" actId="26606"/>
          <ac:spMkLst>
            <pc:docMk/>
            <pc:sldMk cId="3589473366" sldId="353"/>
            <ac:spMk id="16" creationId="{15F33878-D502-4FFA-8ACE-F2AECDB2A23F}"/>
          </ac:spMkLst>
        </pc:spChg>
        <pc:spChg chg="add del">
          <ac:chgData name="Melissa Ryan" userId="169f3ad4-a1c1-4d4c-bc50-d9e66cb109a9" providerId="ADAL" clId="{659BF133-4C72-4AEA-B0B2-11087F9AF4C6}" dt="2024-10-09T20:43:17.159" v="2151" actId="26606"/>
          <ac:spMkLst>
            <pc:docMk/>
            <pc:sldMk cId="3589473366" sldId="353"/>
            <ac:spMk id="17" creationId="{2151139A-886F-4B97-8815-729AD3831BBD}"/>
          </ac:spMkLst>
        </pc:spChg>
        <pc:spChg chg="add del">
          <ac:chgData name="Melissa Ryan" userId="169f3ad4-a1c1-4d4c-bc50-d9e66cb109a9" providerId="ADAL" clId="{659BF133-4C72-4AEA-B0B2-11087F9AF4C6}" dt="2024-10-09T20:43:17.159" v="2151" actId="26606"/>
          <ac:spMkLst>
            <pc:docMk/>
            <pc:sldMk cId="3589473366" sldId="353"/>
            <ac:spMk id="18" creationId="{D3539FEE-81D3-4406-802E-60B20B16F4F6}"/>
          </ac:spMkLst>
        </pc:spChg>
        <pc:spChg chg="add del">
          <ac:chgData name="Melissa Ryan" userId="169f3ad4-a1c1-4d4c-bc50-d9e66cb109a9" providerId="ADAL" clId="{659BF133-4C72-4AEA-B0B2-11087F9AF4C6}" dt="2024-10-09T20:43:17.159" v="2151" actId="26606"/>
          <ac:spMkLst>
            <pc:docMk/>
            <pc:sldMk cId="3589473366" sldId="353"/>
            <ac:spMk id="19" creationId="{AB5E08C4-8CDD-4623-A5B8-E998C6DEE3B7}"/>
          </ac:spMkLst>
        </pc:spChg>
        <pc:spChg chg="add del">
          <ac:chgData name="Melissa Ryan" userId="169f3ad4-a1c1-4d4c-bc50-d9e66cb109a9" providerId="ADAL" clId="{659BF133-4C72-4AEA-B0B2-11087F9AF4C6}" dt="2024-10-09T20:43:17.159" v="2151" actId="26606"/>
          <ac:spMkLst>
            <pc:docMk/>
            <pc:sldMk cId="3589473366" sldId="353"/>
            <ac:spMk id="20" creationId="{DC701763-729E-462F-A5A8-E0DEFEB1E2E4}"/>
          </ac:spMkLst>
        </pc:spChg>
        <pc:spChg chg="add del">
          <ac:chgData name="Melissa Ryan" userId="169f3ad4-a1c1-4d4c-bc50-d9e66cb109a9" providerId="ADAL" clId="{659BF133-4C72-4AEA-B0B2-11087F9AF4C6}" dt="2024-10-09T20:43:13.495" v="2146" actId="26606"/>
          <ac:spMkLst>
            <pc:docMk/>
            <pc:sldMk cId="3589473366" sldId="353"/>
            <ac:spMk id="25" creationId="{2151139A-886F-4B97-8815-729AD3831BBD}"/>
          </ac:spMkLst>
        </pc:spChg>
        <pc:spChg chg="add del">
          <ac:chgData name="Melissa Ryan" userId="169f3ad4-a1c1-4d4c-bc50-d9e66cb109a9" providerId="ADAL" clId="{659BF133-4C72-4AEA-B0B2-11087F9AF4C6}" dt="2024-10-09T20:43:13.495" v="2146" actId="26606"/>
          <ac:spMkLst>
            <pc:docMk/>
            <pc:sldMk cId="3589473366" sldId="353"/>
            <ac:spMk id="27" creationId="{5428AC11-BFDF-42EF-80FF-717BBF909067}"/>
          </ac:spMkLst>
        </pc:spChg>
        <pc:spChg chg="add del">
          <ac:chgData name="Melissa Ryan" userId="169f3ad4-a1c1-4d4c-bc50-d9e66cb109a9" providerId="ADAL" clId="{659BF133-4C72-4AEA-B0B2-11087F9AF4C6}" dt="2024-10-09T20:43:13.495" v="2146" actId="26606"/>
          <ac:spMkLst>
            <pc:docMk/>
            <pc:sldMk cId="3589473366" sldId="353"/>
            <ac:spMk id="29" creationId="{2CC56AF6-38E4-490B-8E2B-1A1037B4EDD4}"/>
          </ac:spMkLst>
        </pc:spChg>
        <pc:spChg chg="add del">
          <ac:chgData name="Melissa Ryan" userId="169f3ad4-a1c1-4d4c-bc50-d9e66cb109a9" providerId="ADAL" clId="{659BF133-4C72-4AEA-B0B2-11087F9AF4C6}" dt="2024-10-09T20:43:13.495" v="2146" actId="26606"/>
          <ac:spMkLst>
            <pc:docMk/>
            <pc:sldMk cId="3589473366" sldId="353"/>
            <ac:spMk id="31" creationId="{2339A6F5-AD6A-4D80-8AD9-6290D13AC49F}"/>
          </ac:spMkLst>
        </pc:spChg>
        <pc:spChg chg="add del">
          <ac:chgData name="Melissa Ryan" userId="169f3ad4-a1c1-4d4c-bc50-d9e66cb109a9" providerId="ADAL" clId="{659BF133-4C72-4AEA-B0B2-11087F9AF4C6}" dt="2024-10-09T20:43:16.150" v="2148" actId="26606"/>
          <ac:spMkLst>
            <pc:docMk/>
            <pc:sldMk cId="3589473366" sldId="353"/>
            <ac:spMk id="33" creationId="{DC701763-729E-462F-A5A8-E0DEFEB1E2E4}"/>
          </ac:spMkLst>
        </pc:spChg>
        <pc:spChg chg="add del">
          <ac:chgData name="Melissa Ryan" userId="169f3ad4-a1c1-4d4c-bc50-d9e66cb109a9" providerId="ADAL" clId="{659BF133-4C72-4AEA-B0B2-11087F9AF4C6}" dt="2024-10-09T20:43:16.150" v="2148" actId="26606"/>
          <ac:spMkLst>
            <pc:docMk/>
            <pc:sldMk cId="3589473366" sldId="353"/>
            <ac:spMk id="34" creationId="{2151139A-886F-4B97-8815-729AD3831BBD}"/>
          </ac:spMkLst>
        </pc:spChg>
        <pc:spChg chg="add del">
          <ac:chgData name="Melissa Ryan" userId="169f3ad4-a1c1-4d4c-bc50-d9e66cb109a9" providerId="ADAL" clId="{659BF133-4C72-4AEA-B0B2-11087F9AF4C6}" dt="2024-10-09T20:43:16.150" v="2148" actId="26606"/>
          <ac:spMkLst>
            <pc:docMk/>
            <pc:sldMk cId="3589473366" sldId="353"/>
            <ac:spMk id="35" creationId="{AB5E08C4-8CDD-4623-A5B8-E998C6DEE3B7}"/>
          </ac:spMkLst>
        </pc:spChg>
        <pc:spChg chg="add del">
          <ac:chgData name="Melissa Ryan" userId="169f3ad4-a1c1-4d4c-bc50-d9e66cb109a9" providerId="ADAL" clId="{659BF133-4C72-4AEA-B0B2-11087F9AF4C6}" dt="2024-10-09T20:43:16.150" v="2148" actId="26606"/>
          <ac:spMkLst>
            <pc:docMk/>
            <pc:sldMk cId="3589473366" sldId="353"/>
            <ac:spMk id="36" creationId="{15F33878-D502-4FFA-8ACE-F2AECDB2A23F}"/>
          </ac:spMkLst>
        </pc:spChg>
        <pc:spChg chg="add del">
          <ac:chgData name="Melissa Ryan" userId="169f3ad4-a1c1-4d4c-bc50-d9e66cb109a9" providerId="ADAL" clId="{659BF133-4C72-4AEA-B0B2-11087F9AF4C6}" dt="2024-10-09T20:43:16.150" v="2148" actId="26606"/>
          <ac:spMkLst>
            <pc:docMk/>
            <pc:sldMk cId="3589473366" sldId="353"/>
            <ac:spMk id="37" creationId="{D3539FEE-81D3-4406-802E-60B20B16F4F6}"/>
          </ac:spMkLst>
        </pc:spChg>
        <pc:spChg chg="add del">
          <ac:chgData name="Melissa Ryan" userId="169f3ad4-a1c1-4d4c-bc50-d9e66cb109a9" providerId="ADAL" clId="{659BF133-4C72-4AEA-B0B2-11087F9AF4C6}" dt="2024-10-09T20:43:17.153" v="2150" actId="26606"/>
          <ac:spMkLst>
            <pc:docMk/>
            <pc:sldMk cId="3589473366" sldId="353"/>
            <ac:spMk id="39" creationId="{2151139A-886F-4B97-8815-729AD3831BBD}"/>
          </ac:spMkLst>
        </pc:spChg>
        <pc:spChg chg="add del">
          <ac:chgData name="Melissa Ryan" userId="169f3ad4-a1c1-4d4c-bc50-d9e66cb109a9" providerId="ADAL" clId="{659BF133-4C72-4AEA-B0B2-11087F9AF4C6}" dt="2024-10-09T20:43:17.153" v="2150" actId="26606"/>
          <ac:spMkLst>
            <pc:docMk/>
            <pc:sldMk cId="3589473366" sldId="353"/>
            <ac:spMk id="40" creationId="{5428AC11-BFDF-42EF-80FF-717BBF909067}"/>
          </ac:spMkLst>
        </pc:spChg>
        <pc:spChg chg="add del">
          <ac:chgData name="Melissa Ryan" userId="169f3ad4-a1c1-4d4c-bc50-d9e66cb109a9" providerId="ADAL" clId="{659BF133-4C72-4AEA-B0B2-11087F9AF4C6}" dt="2024-10-09T20:43:17.153" v="2150" actId="26606"/>
          <ac:spMkLst>
            <pc:docMk/>
            <pc:sldMk cId="3589473366" sldId="353"/>
            <ac:spMk id="41" creationId="{2CC56AF6-38E4-490B-8E2B-1A1037B4EDD4}"/>
          </ac:spMkLst>
        </pc:spChg>
        <pc:spChg chg="add del">
          <ac:chgData name="Melissa Ryan" userId="169f3ad4-a1c1-4d4c-bc50-d9e66cb109a9" providerId="ADAL" clId="{659BF133-4C72-4AEA-B0B2-11087F9AF4C6}" dt="2024-10-09T20:43:17.153" v="2150" actId="26606"/>
          <ac:spMkLst>
            <pc:docMk/>
            <pc:sldMk cId="3589473366" sldId="353"/>
            <ac:spMk id="42" creationId="{2339A6F5-AD6A-4D80-8AD9-6290D13AC49F}"/>
          </ac:spMkLst>
        </pc:spChg>
        <pc:spChg chg="add">
          <ac:chgData name="Melissa Ryan" userId="169f3ad4-a1c1-4d4c-bc50-d9e66cb109a9" providerId="ADAL" clId="{659BF133-4C72-4AEA-B0B2-11087F9AF4C6}" dt="2024-10-09T20:43:17.159" v="2151" actId="26606"/>
          <ac:spMkLst>
            <pc:docMk/>
            <pc:sldMk cId="3589473366" sldId="353"/>
            <ac:spMk id="44" creationId="{2151139A-886F-4B97-8815-729AD3831BBD}"/>
          </ac:spMkLst>
        </pc:spChg>
        <pc:spChg chg="add">
          <ac:chgData name="Melissa Ryan" userId="169f3ad4-a1c1-4d4c-bc50-d9e66cb109a9" providerId="ADAL" clId="{659BF133-4C72-4AEA-B0B2-11087F9AF4C6}" dt="2024-10-09T20:43:17.159" v="2151" actId="26606"/>
          <ac:spMkLst>
            <pc:docMk/>
            <pc:sldMk cId="3589473366" sldId="353"/>
            <ac:spMk id="45" creationId="{AB5E08C4-8CDD-4623-A5B8-E998C6DEE3B7}"/>
          </ac:spMkLst>
        </pc:spChg>
        <pc:spChg chg="add">
          <ac:chgData name="Melissa Ryan" userId="169f3ad4-a1c1-4d4c-bc50-d9e66cb109a9" providerId="ADAL" clId="{659BF133-4C72-4AEA-B0B2-11087F9AF4C6}" dt="2024-10-09T20:43:17.159" v="2151" actId="26606"/>
          <ac:spMkLst>
            <pc:docMk/>
            <pc:sldMk cId="3589473366" sldId="353"/>
            <ac:spMk id="46" creationId="{15F33878-D502-4FFA-8ACE-F2AECDB2A23F}"/>
          </ac:spMkLst>
        </pc:spChg>
        <pc:spChg chg="add">
          <ac:chgData name="Melissa Ryan" userId="169f3ad4-a1c1-4d4c-bc50-d9e66cb109a9" providerId="ADAL" clId="{659BF133-4C72-4AEA-B0B2-11087F9AF4C6}" dt="2024-10-09T20:43:17.159" v="2151" actId="26606"/>
          <ac:spMkLst>
            <pc:docMk/>
            <pc:sldMk cId="3589473366" sldId="353"/>
            <ac:spMk id="47" creationId="{D3539FEE-81D3-4406-802E-60B20B16F4F6}"/>
          </ac:spMkLst>
        </pc:spChg>
        <pc:spChg chg="add">
          <ac:chgData name="Melissa Ryan" userId="169f3ad4-a1c1-4d4c-bc50-d9e66cb109a9" providerId="ADAL" clId="{659BF133-4C72-4AEA-B0B2-11087F9AF4C6}" dt="2024-10-09T20:43:17.159" v="2151" actId="26606"/>
          <ac:spMkLst>
            <pc:docMk/>
            <pc:sldMk cId="3589473366" sldId="353"/>
            <ac:spMk id="48" creationId="{DC701763-729E-462F-A5A8-E0DEFEB1E2E4}"/>
          </ac:spMkLst>
        </pc:spChg>
        <pc:picChg chg="add del mod ord">
          <ac:chgData name="Melissa Ryan" userId="169f3ad4-a1c1-4d4c-bc50-d9e66cb109a9" providerId="ADAL" clId="{659BF133-4C72-4AEA-B0B2-11087F9AF4C6}" dt="2024-10-09T20:43:02.137" v="2142" actId="478"/>
          <ac:picMkLst>
            <pc:docMk/>
            <pc:sldMk cId="3589473366" sldId="353"/>
            <ac:picMk id="5" creationId="{86D14827-EF55-97E7-A587-08A34A062E37}"/>
          </ac:picMkLst>
        </pc:picChg>
        <pc:picChg chg="add mod">
          <ac:chgData name="Melissa Ryan" userId="169f3ad4-a1c1-4d4c-bc50-d9e66cb109a9" providerId="ADAL" clId="{659BF133-4C72-4AEA-B0B2-11087F9AF4C6}" dt="2024-10-09T20:43:31.019" v="2154" actId="14100"/>
          <ac:picMkLst>
            <pc:docMk/>
            <pc:sldMk cId="3589473366" sldId="353"/>
            <ac:picMk id="6" creationId="{1468D974-43E2-C1D3-FB08-5830DE485D3B}"/>
          </ac:picMkLst>
        </pc:picChg>
        <pc:picChg chg="add mod">
          <ac:chgData name="Melissa Ryan" userId="169f3ad4-a1c1-4d4c-bc50-d9e66cb109a9" providerId="ADAL" clId="{659BF133-4C72-4AEA-B0B2-11087F9AF4C6}" dt="2024-10-09T20:43:17.153" v="2150" actId="26606"/>
          <ac:picMkLst>
            <pc:docMk/>
            <pc:sldMk cId="3589473366" sldId="353"/>
            <ac:picMk id="7" creationId="{9D50BA2D-E44A-1F7A-6881-6452C10BC461}"/>
          </ac:picMkLst>
        </pc:picChg>
      </pc:sldChg>
      <pc:sldChg chg="addSp delSp modSp new mod modNotesTx">
        <pc:chgData name="Melissa Ryan" userId="169f3ad4-a1c1-4d4c-bc50-d9e66cb109a9" providerId="ADAL" clId="{659BF133-4C72-4AEA-B0B2-11087F9AF4C6}" dt="2024-10-09T20:44:45.958" v="2229" actId="20577"/>
        <pc:sldMkLst>
          <pc:docMk/>
          <pc:sldMk cId="2200606713" sldId="354"/>
        </pc:sldMkLst>
        <pc:spChg chg="mod">
          <ac:chgData name="Melissa Ryan" userId="169f3ad4-a1c1-4d4c-bc50-d9e66cb109a9" providerId="ADAL" clId="{659BF133-4C72-4AEA-B0B2-11087F9AF4C6}" dt="2024-09-25T04:35:44.811" v="1424" actId="20577"/>
          <ac:spMkLst>
            <pc:docMk/>
            <pc:sldMk cId="2200606713" sldId="354"/>
            <ac:spMk id="2" creationId="{E1FDC3C3-2041-AA52-5E7B-CDBCA5343152}"/>
          </ac:spMkLst>
        </pc:spChg>
        <pc:spChg chg="add del mod">
          <ac:chgData name="Melissa Ryan" userId="169f3ad4-a1c1-4d4c-bc50-d9e66cb109a9" providerId="ADAL" clId="{659BF133-4C72-4AEA-B0B2-11087F9AF4C6}" dt="2024-10-09T20:44:45.958" v="2229" actId="20577"/>
          <ac:spMkLst>
            <pc:docMk/>
            <pc:sldMk cId="2200606713" sldId="354"/>
            <ac:spMk id="3" creationId="{A0FCDC6C-C5E7-B6EC-ED23-7FDA5ABB2529}"/>
          </ac:spMkLst>
        </pc:spChg>
        <pc:spChg chg="add mod">
          <ac:chgData name="Melissa Ryan" userId="169f3ad4-a1c1-4d4c-bc50-d9e66cb109a9" providerId="ADAL" clId="{659BF133-4C72-4AEA-B0B2-11087F9AF4C6}" dt="2024-10-07T01:09:57.875" v="1610" actId="14100"/>
          <ac:spMkLst>
            <pc:docMk/>
            <pc:sldMk cId="2200606713" sldId="354"/>
            <ac:spMk id="4" creationId="{6C540FC1-F926-1D4F-ED47-D46C51664758}"/>
          </ac:spMkLst>
        </pc:spChg>
        <pc:spChg chg="add">
          <ac:chgData name="Melissa Ryan" userId="169f3ad4-a1c1-4d4c-bc50-d9e66cb109a9" providerId="ADAL" clId="{659BF133-4C72-4AEA-B0B2-11087F9AF4C6}" dt="2024-09-25T04:33:34.374" v="1355"/>
          <ac:spMkLst>
            <pc:docMk/>
            <pc:sldMk cId="2200606713" sldId="354"/>
            <ac:spMk id="5" creationId="{4DE63106-DCE1-60D6-6FA5-86AFB939741C}"/>
          </ac:spMkLst>
        </pc:spChg>
        <pc:graphicFrameChg chg="add mod">
          <ac:chgData name="Melissa Ryan" userId="169f3ad4-a1c1-4d4c-bc50-d9e66cb109a9" providerId="ADAL" clId="{659BF133-4C72-4AEA-B0B2-11087F9AF4C6}" dt="2024-09-25T04:33:39.009" v="1356"/>
          <ac:graphicFrameMkLst>
            <pc:docMk/>
            <pc:sldMk cId="2200606713" sldId="354"/>
            <ac:graphicFrameMk id="4" creationId="{0DB0EB40-F83B-2785-5776-68DBF5EA27E3}"/>
          </ac:graphicFrameMkLst>
        </pc:graphicFrameChg>
        <pc:picChg chg="add del">
          <ac:chgData name="Melissa Ryan" userId="169f3ad4-a1c1-4d4c-bc50-d9e66cb109a9" providerId="ADAL" clId="{659BF133-4C72-4AEA-B0B2-11087F9AF4C6}" dt="2024-09-25T04:34:21.129" v="1361" actId="22"/>
          <ac:picMkLst>
            <pc:docMk/>
            <pc:sldMk cId="2200606713" sldId="354"/>
            <ac:picMk id="7" creationId="{C7BC7A0F-E04A-9C57-0569-DF0BF731F18D}"/>
          </ac:picMkLst>
        </pc:picChg>
        <pc:picChg chg="add mod">
          <ac:chgData name="Melissa Ryan" userId="169f3ad4-a1c1-4d4c-bc50-d9e66cb109a9" providerId="ADAL" clId="{659BF133-4C72-4AEA-B0B2-11087F9AF4C6}" dt="2024-10-07T01:10:15.269" v="1615" actId="1076"/>
          <ac:picMkLst>
            <pc:docMk/>
            <pc:sldMk cId="2200606713" sldId="354"/>
            <ac:picMk id="9" creationId="{9B8E7E0E-1EC8-CB97-6C2C-DD59DA090026}"/>
          </ac:picMkLst>
        </pc:picChg>
      </pc:sldChg>
      <pc:sldChg chg="addSp modSp new mod setBg">
        <pc:chgData name="Melissa Ryan" userId="169f3ad4-a1c1-4d4c-bc50-d9e66cb109a9" providerId="ADAL" clId="{659BF133-4C72-4AEA-B0B2-11087F9AF4C6}" dt="2024-10-08T06:02:38.104" v="2078" actId="20577"/>
        <pc:sldMkLst>
          <pc:docMk/>
          <pc:sldMk cId="4137663946" sldId="355"/>
        </pc:sldMkLst>
        <pc:spChg chg="mod">
          <ac:chgData name="Melissa Ryan" userId="169f3ad4-a1c1-4d4c-bc50-d9e66cb109a9" providerId="ADAL" clId="{659BF133-4C72-4AEA-B0B2-11087F9AF4C6}" dt="2024-10-08T05:51:40.496" v="1800" actId="26606"/>
          <ac:spMkLst>
            <pc:docMk/>
            <pc:sldMk cId="4137663946" sldId="355"/>
            <ac:spMk id="2" creationId="{F07C1086-373E-97CA-FC88-4C7B224CF0BA}"/>
          </ac:spMkLst>
        </pc:spChg>
        <pc:spChg chg="mod ord">
          <ac:chgData name="Melissa Ryan" userId="169f3ad4-a1c1-4d4c-bc50-d9e66cb109a9" providerId="ADAL" clId="{659BF133-4C72-4AEA-B0B2-11087F9AF4C6}" dt="2024-10-08T06:02:38.104" v="2078" actId="20577"/>
          <ac:spMkLst>
            <pc:docMk/>
            <pc:sldMk cId="4137663946" sldId="355"/>
            <ac:spMk id="3" creationId="{62E7EE89-F123-5F8B-2519-42FD545DBFB1}"/>
          </ac:spMkLst>
        </pc:spChg>
        <pc:spChg chg="add">
          <ac:chgData name="Melissa Ryan" userId="169f3ad4-a1c1-4d4c-bc50-d9e66cb109a9" providerId="ADAL" clId="{659BF133-4C72-4AEA-B0B2-11087F9AF4C6}" dt="2024-10-08T05:51:40.496" v="1800" actId="26606"/>
          <ac:spMkLst>
            <pc:docMk/>
            <pc:sldMk cId="4137663946" sldId="355"/>
            <ac:spMk id="1031" creationId="{B210AC1D-4063-4C6E-9528-FA9C4C0C18E6}"/>
          </ac:spMkLst>
        </pc:spChg>
        <pc:spChg chg="add">
          <ac:chgData name="Melissa Ryan" userId="169f3ad4-a1c1-4d4c-bc50-d9e66cb109a9" providerId="ADAL" clId="{659BF133-4C72-4AEA-B0B2-11087F9AF4C6}" dt="2024-10-08T05:51:40.496" v="1800" actId="26606"/>
          <ac:spMkLst>
            <pc:docMk/>
            <pc:sldMk cId="4137663946" sldId="355"/>
            <ac:spMk id="1033" creationId="{02F8C595-E68C-4306-AED8-DC7826A0A506}"/>
          </ac:spMkLst>
        </pc:spChg>
        <pc:picChg chg="add mod">
          <ac:chgData name="Melissa Ryan" userId="169f3ad4-a1c1-4d4c-bc50-d9e66cb109a9" providerId="ADAL" clId="{659BF133-4C72-4AEA-B0B2-11087F9AF4C6}" dt="2024-10-08T05:51:40.496" v="1800" actId="26606"/>
          <ac:picMkLst>
            <pc:docMk/>
            <pc:sldMk cId="4137663946" sldId="355"/>
            <ac:picMk id="1026" creationId="{34D44F3F-989A-9312-67FA-6316BD92D40C}"/>
          </ac:picMkLst>
        </pc:picChg>
      </pc:sldChg>
      <pc:sldChg chg="addSp delSp modSp new mod setBg">
        <pc:chgData name="Melissa Ryan" userId="169f3ad4-a1c1-4d4c-bc50-d9e66cb109a9" providerId="ADAL" clId="{659BF133-4C72-4AEA-B0B2-11087F9AF4C6}" dt="2024-10-14T03:23:19.975" v="2304" actId="1076"/>
        <pc:sldMkLst>
          <pc:docMk/>
          <pc:sldMk cId="1693658976" sldId="356"/>
        </pc:sldMkLst>
        <pc:spChg chg="mod ord">
          <ac:chgData name="Melissa Ryan" userId="169f3ad4-a1c1-4d4c-bc50-d9e66cb109a9" providerId="ADAL" clId="{659BF133-4C72-4AEA-B0B2-11087F9AF4C6}" dt="2024-10-08T06:02:10.762" v="2076" actId="26606"/>
          <ac:spMkLst>
            <pc:docMk/>
            <pc:sldMk cId="1693658976" sldId="356"/>
            <ac:spMk id="2" creationId="{36180DE6-4E36-BC8D-6BBB-FC96EAC9E7BA}"/>
          </ac:spMkLst>
        </pc:spChg>
        <pc:spChg chg="add del mod">
          <ac:chgData name="Melissa Ryan" userId="169f3ad4-a1c1-4d4c-bc50-d9e66cb109a9" providerId="ADAL" clId="{659BF133-4C72-4AEA-B0B2-11087F9AF4C6}" dt="2024-10-14T03:22:15.617" v="2294" actId="478"/>
          <ac:spMkLst>
            <pc:docMk/>
            <pc:sldMk cId="1693658976" sldId="356"/>
            <ac:spMk id="3" creationId="{03959D69-C388-7044-1B96-89265A8260DA}"/>
          </ac:spMkLst>
        </pc:spChg>
        <pc:spChg chg="del">
          <ac:chgData name="Melissa Ryan" userId="169f3ad4-a1c1-4d4c-bc50-d9e66cb109a9" providerId="ADAL" clId="{659BF133-4C72-4AEA-B0B2-11087F9AF4C6}" dt="2024-10-08T05:58:51.868" v="2043" actId="22"/>
          <ac:spMkLst>
            <pc:docMk/>
            <pc:sldMk cId="1693658976" sldId="356"/>
            <ac:spMk id="3" creationId="{F8B27B82-455A-54E5-8535-E9A9212BD69E}"/>
          </ac:spMkLst>
        </pc:spChg>
        <pc:spChg chg="add mod">
          <ac:chgData name="Melissa Ryan" userId="169f3ad4-a1c1-4d4c-bc50-d9e66cb109a9" providerId="ADAL" clId="{659BF133-4C72-4AEA-B0B2-11087F9AF4C6}" dt="2024-10-14T03:23:15.983" v="2303" actId="1076"/>
          <ac:spMkLst>
            <pc:docMk/>
            <pc:sldMk cId="1693658976" sldId="356"/>
            <ac:spMk id="4" creationId="{93005152-F22E-169D-1BD8-D2FA54B9956B}"/>
          </ac:spMkLst>
        </pc:spChg>
        <pc:spChg chg="add del">
          <ac:chgData name="Melissa Ryan" userId="169f3ad4-a1c1-4d4c-bc50-d9e66cb109a9" providerId="ADAL" clId="{659BF133-4C72-4AEA-B0B2-11087F9AF4C6}" dt="2024-10-08T06:01:39.512" v="2067" actId="26606"/>
          <ac:spMkLst>
            <pc:docMk/>
            <pc:sldMk cId="1693658976" sldId="356"/>
            <ac:spMk id="9" creationId="{FA69AAE0-49D5-4C8B-8BA2-55898C00E05E}"/>
          </ac:spMkLst>
        </pc:spChg>
        <pc:spChg chg="add del">
          <ac:chgData name="Melissa Ryan" userId="169f3ad4-a1c1-4d4c-bc50-d9e66cb109a9" providerId="ADAL" clId="{659BF133-4C72-4AEA-B0B2-11087F9AF4C6}" dt="2024-10-08T06:01:41.617" v="2069" actId="26606"/>
          <ac:spMkLst>
            <pc:docMk/>
            <pc:sldMk cId="1693658976" sldId="356"/>
            <ac:spMk id="11" creationId="{99ED5833-B85B-4103-8A3B-CAB0308E6C15}"/>
          </ac:spMkLst>
        </pc:spChg>
        <pc:spChg chg="add del">
          <ac:chgData name="Melissa Ryan" userId="169f3ad4-a1c1-4d4c-bc50-d9e66cb109a9" providerId="ADAL" clId="{659BF133-4C72-4AEA-B0B2-11087F9AF4C6}" dt="2024-10-08T06:00:51.683" v="2059" actId="26606"/>
          <ac:spMkLst>
            <pc:docMk/>
            <pc:sldMk cId="1693658976" sldId="356"/>
            <ac:spMk id="12" creationId="{99ED5833-B85B-4103-8A3B-CAB0308E6C15}"/>
          </ac:spMkLst>
        </pc:spChg>
        <pc:spChg chg="add del">
          <ac:chgData name="Melissa Ryan" userId="169f3ad4-a1c1-4d4c-bc50-d9e66cb109a9" providerId="ADAL" clId="{659BF133-4C72-4AEA-B0B2-11087F9AF4C6}" dt="2024-10-08T06:02:04.261" v="2071" actId="26606"/>
          <ac:spMkLst>
            <pc:docMk/>
            <pc:sldMk cId="1693658976" sldId="356"/>
            <ac:spMk id="13" creationId="{C4879EFC-8E62-4E00-973C-C45EE9EC676D}"/>
          </ac:spMkLst>
        </pc:spChg>
        <pc:spChg chg="add del">
          <ac:chgData name="Melissa Ryan" userId="169f3ad4-a1c1-4d4c-bc50-d9e66cb109a9" providerId="ADAL" clId="{659BF133-4C72-4AEA-B0B2-11087F9AF4C6}" dt="2024-10-08T06:02:04.261" v="2071" actId="26606"/>
          <ac:spMkLst>
            <pc:docMk/>
            <pc:sldMk cId="1693658976" sldId="356"/>
            <ac:spMk id="14" creationId="{D6A9C53F-5F90-40A5-8C85-5412D39C8C68}"/>
          </ac:spMkLst>
        </pc:spChg>
        <pc:spChg chg="add del">
          <ac:chgData name="Melissa Ryan" userId="169f3ad4-a1c1-4d4c-bc50-d9e66cb109a9" providerId="ADAL" clId="{659BF133-4C72-4AEA-B0B2-11087F9AF4C6}" dt="2024-10-08T06:02:07.877" v="2073" actId="26606"/>
          <ac:spMkLst>
            <pc:docMk/>
            <pc:sldMk cId="1693658976" sldId="356"/>
            <ac:spMk id="16" creationId="{15F33878-D502-4FFA-8ACE-F2AECDB2A23F}"/>
          </ac:spMkLst>
        </pc:spChg>
        <pc:spChg chg="add del">
          <ac:chgData name="Melissa Ryan" userId="169f3ad4-a1c1-4d4c-bc50-d9e66cb109a9" providerId="ADAL" clId="{659BF133-4C72-4AEA-B0B2-11087F9AF4C6}" dt="2024-10-08T06:00:49.976" v="2057" actId="26606"/>
          <ac:spMkLst>
            <pc:docMk/>
            <pc:sldMk cId="1693658976" sldId="356"/>
            <ac:spMk id="17" creationId="{C4879EFC-8E62-4E00-973C-C45EE9EC676D}"/>
          </ac:spMkLst>
        </pc:spChg>
        <pc:spChg chg="add del">
          <ac:chgData name="Melissa Ryan" userId="169f3ad4-a1c1-4d4c-bc50-d9e66cb109a9" providerId="ADAL" clId="{659BF133-4C72-4AEA-B0B2-11087F9AF4C6}" dt="2024-10-08T06:02:07.877" v="2073" actId="26606"/>
          <ac:spMkLst>
            <pc:docMk/>
            <pc:sldMk cId="1693658976" sldId="356"/>
            <ac:spMk id="18" creationId="{D3539FEE-81D3-4406-802E-60B20B16F4F6}"/>
          </ac:spMkLst>
        </pc:spChg>
        <pc:spChg chg="add del">
          <ac:chgData name="Melissa Ryan" userId="169f3ad4-a1c1-4d4c-bc50-d9e66cb109a9" providerId="ADAL" clId="{659BF133-4C72-4AEA-B0B2-11087F9AF4C6}" dt="2024-10-08T06:00:49.976" v="2057" actId="26606"/>
          <ac:spMkLst>
            <pc:docMk/>
            <pc:sldMk cId="1693658976" sldId="356"/>
            <ac:spMk id="19" creationId="{D6A9C53F-5F90-40A5-8C85-5412D39C8C68}"/>
          </ac:spMkLst>
        </pc:spChg>
        <pc:spChg chg="add del">
          <ac:chgData name="Melissa Ryan" userId="169f3ad4-a1c1-4d4c-bc50-d9e66cb109a9" providerId="ADAL" clId="{659BF133-4C72-4AEA-B0B2-11087F9AF4C6}" dt="2024-10-08T06:02:07.877" v="2073" actId="26606"/>
          <ac:spMkLst>
            <pc:docMk/>
            <pc:sldMk cId="1693658976" sldId="356"/>
            <ac:spMk id="20" creationId="{DC701763-729E-462F-A5A8-E0DEFEB1E2E4}"/>
          </ac:spMkLst>
        </pc:spChg>
        <pc:spChg chg="add del">
          <ac:chgData name="Melissa Ryan" userId="169f3ad4-a1c1-4d4c-bc50-d9e66cb109a9" providerId="ADAL" clId="{659BF133-4C72-4AEA-B0B2-11087F9AF4C6}" dt="2024-10-08T06:02:07.877" v="2073" actId="26606"/>
          <ac:spMkLst>
            <pc:docMk/>
            <pc:sldMk cId="1693658976" sldId="356"/>
            <ac:spMk id="21" creationId="{2151139A-886F-4B97-8815-729AD3831BBD}"/>
          </ac:spMkLst>
        </pc:spChg>
        <pc:spChg chg="add del">
          <ac:chgData name="Melissa Ryan" userId="169f3ad4-a1c1-4d4c-bc50-d9e66cb109a9" providerId="ADAL" clId="{659BF133-4C72-4AEA-B0B2-11087F9AF4C6}" dt="2024-10-08T06:02:07.877" v="2073" actId="26606"/>
          <ac:spMkLst>
            <pc:docMk/>
            <pc:sldMk cId="1693658976" sldId="356"/>
            <ac:spMk id="22" creationId="{AB5E08C4-8CDD-4623-A5B8-E998C6DEE3B7}"/>
          </ac:spMkLst>
        </pc:spChg>
        <pc:spChg chg="add del">
          <ac:chgData name="Melissa Ryan" userId="169f3ad4-a1c1-4d4c-bc50-d9e66cb109a9" providerId="ADAL" clId="{659BF133-4C72-4AEA-B0B2-11087F9AF4C6}" dt="2024-10-08T06:00:49.041" v="2055" actId="26606"/>
          <ac:spMkLst>
            <pc:docMk/>
            <pc:sldMk cId="1693658976" sldId="356"/>
            <ac:spMk id="24" creationId="{B51F6560-D61C-400F-B71A-3FDEBF451B22}"/>
          </ac:spMkLst>
        </pc:spChg>
        <pc:spChg chg="add del">
          <ac:chgData name="Melissa Ryan" userId="169f3ad4-a1c1-4d4c-bc50-d9e66cb109a9" providerId="ADAL" clId="{659BF133-4C72-4AEA-B0B2-11087F9AF4C6}" dt="2024-10-08T06:02:10.756" v="2075" actId="26606"/>
          <ac:spMkLst>
            <pc:docMk/>
            <pc:sldMk cId="1693658976" sldId="356"/>
            <ac:spMk id="25" creationId="{88263A24-0C1F-4677-B43C-4AE14E276B27}"/>
          </ac:spMkLst>
        </pc:spChg>
        <pc:spChg chg="add del">
          <ac:chgData name="Melissa Ryan" userId="169f3ad4-a1c1-4d4c-bc50-d9e66cb109a9" providerId="ADAL" clId="{659BF133-4C72-4AEA-B0B2-11087F9AF4C6}" dt="2024-10-08T06:02:10.756" v="2075" actId="26606"/>
          <ac:spMkLst>
            <pc:docMk/>
            <pc:sldMk cId="1693658976" sldId="356"/>
            <ac:spMk id="27" creationId="{0ADDB668-2CA4-4D2B-9C34-3487CA330BA8}"/>
          </ac:spMkLst>
        </pc:spChg>
        <pc:spChg chg="add del">
          <ac:chgData name="Melissa Ryan" userId="169f3ad4-a1c1-4d4c-bc50-d9e66cb109a9" providerId="ADAL" clId="{659BF133-4C72-4AEA-B0B2-11087F9AF4C6}" dt="2024-10-08T06:02:10.756" v="2075" actId="26606"/>
          <ac:spMkLst>
            <pc:docMk/>
            <pc:sldMk cId="1693658976" sldId="356"/>
            <ac:spMk id="28" creationId="{2568BC19-F052-4108-93E1-6A3D1DEC072F}"/>
          </ac:spMkLst>
        </pc:spChg>
        <pc:spChg chg="add del">
          <ac:chgData name="Melissa Ryan" userId="169f3ad4-a1c1-4d4c-bc50-d9e66cb109a9" providerId="ADAL" clId="{659BF133-4C72-4AEA-B0B2-11087F9AF4C6}" dt="2024-10-08T06:02:10.756" v="2075" actId="26606"/>
          <ac:spMkLst>
            <pc:docMk/>
            <pc:sldMk cId="1693658976" sldId="356"/>
            <ac:spMk id="29" creationId="{D5FD337D-4D6B-4C8B-B6F5-121097E09881}"/>
          </ac:spMkLst>
        </pc:spChg>
        <pc:spChg chg="add">
          <ac:chgData name="Melissa Ryan" userId="169f3ad4-a1c1-4d4c-bc50-d9e66cb109a9" providerId="ADAL" clId="{659BF133-4C72-4AEA-B0B2-11087F9AF4C6}" dt="2024-10-08T06:02:10.762" v="2076" actId="26606"/>
          <ac:spMkLst>
            <pc:docMk/>
            <pc:sldMk cId="1693658976" sldId="356"/>
            <ac:spMk id="31" creationId="{634E5E7C-1976-4C3E-A934-9425D4F2BF63}"/>
          </ac:spMkLst>
        </pc:spChg>
        <pc:spChg chg="add">
          <ac:chgData name="Melissa Ryan" userId="169f3ad4-a1c1-4d4c-bc50-d9e66cb109a9" providerId="ADAL" clId="{659BF133-4C72-4AEA-B0B2-11087F9AF4C6}" dt="2024-10-08T06:02:10.762" v="2076" actId="26606"/>
          <ac:spMkLst>
            <pc:docMk/>
            <pc:sldMk cId="1693658976" sldId="356"/>
            <ac:spMk id="32" creationId="{78D323F3-5366-46A1-A430-A21785CACEA0}"/>
          </ac:spMkLst>
        </pc:spChg>
        <pc:spChg chg="add">
          <ac:chgData name="Melissa Ryan" userId="169f3ad4-a1c1-4d4c-bc50-d9e66cb109a9" providerId="ADAL" clId="{659BF133-4C72-4AEA-B0B2-11087F9AF4C6}" dt="2024-10-08T06:02:10.762" v="2076" actId="26606"/>
          <ac:spMkLst>
            <pc:docMk/>
            <pc:sldMk cId="1693658976" sldId="356"/>
            <ac:spMk id="33" creationId="{F94368A0-A606-4A85-99C2-5DEC95FCC9C0}"/>
          </ac:spMkLst>
        </pc:spChg>
        <pc:grpChg chg="add del">
          <ac:chgData name="Melissa Ryan" userId="169f3ad4-a1c1-4d4c-bc50-d9e66cb109a9" providerId="ADAL" clId="{659BF133-4C72-4AEA-B0B2-11087F9AF4C6}" dt="2024-10-08T06:00:49.041" v="2055" actId="26606"/>
          <ac:grpSpMkLst>
            <pc:docMk/>
            <pc:sldMk cId="1693658976" sldId="356"/>
            <ac:grpSpMk id="26" creationId="{F938B951-7EFC-40A2-B198-E73D39DFB3FC}"/>
          </ac:grpSpMkLst>
        </pc:grpChg>
        <pc:picChg chg="add mod ord">
          <ac:chgData name="Melissa Ryan" userId="169f3ad4-a1c1-4d4c-bc50-d9e66cb109a9" providerId="ADAL" clId="{659BF133-4C72-4AEA-B0B2-11087F9AF4C6}" dt="2024-10-14T03:23:19.975" v="2304" actId="1076"/>
          <ac:picMkLst>
            <pc:docMk/>
            <pc:sldMk cId="1693658976" sldId="356"/>
            <ac:picMk id="5" creationId="{283813AE-4C04-EDA7-3B3C-D39E2968EC2E}"/>
          </ac:picMkLst>
        </pc:picChg>
        <pc:picChg chg="add mod">
          <ac:chgData name="Melissa Ryan" userId="169f3ad4-a1c1-4d4c-bc50-d9e66cb109a9" providerId="ADAL" clId="{659BF133-4C72-4AEA-B0B2-11087F9AF4C6}" dt="2024-10-08T06:02:10.762" v="2076" actId="26606"/>
          <ac:picMkLst>
            <pc:docMk/>
            <pc:sldMk cId="1693658976" sldId="356"/>
            <ac:picMk id="7" creationId="{22C413ED-0239-92C5-31AA-099E460B99D2}"/>
          </ac:picMkLst>
        </pc:picChg>
      </pc:sldChg>
      <pc:sldChg chg="addSp modSp new del mod">
        <pc:chgData name="Melissa Ryan" userId="169f3ad4-a1c1-4d4c-bc50-d9e66cb109a9" providerId="ADAL" clId="{659BF133-4C72-4AEA-B0B2-11087F9AF4C6}" dt="2024-10-15T10:06:11.836" v="2525" actId="2696"/>
        <pc:sldMkLst>
          <pc:docMk/>
          <pc:sldMk cId="2052590502" sldId="357"/>
        </pc:sldMkLst>
        <pc:spChg chg="mod">
          <ac:chgData name="Melissa Ryan" userId="169f3ad4-a1c1-4d4c-bc50-d9e66cb109a9" providerId="ADAL" clId="{659BF133-4C72-4AEA-B0B2-11087F9AF4C6}" dt="2024-10-14T03:26:35.288" v="2307" actId="313"/>
          <ac:spMkLst>
            <pc:docMk/>
            <pc:sldMk cId="2052590502" sldId="357"/>
            <ac:spMk id="2" creationId="{7856C87A-76D7-216F-8E48-E182B9E526F0}"/>
          </ac:spMkLst>
        </pc:spChg>
        <pc:spChg chg="mod">
          <ac:chgData name="Melissa Ryan" userId="169f3ad4-a1c1-4d4c-bc50-d9e66cb109a9" providerId="ADAL" clId="{659BF133-4C72-4AEA-B0B2-11087F9AF4C6}" dt="2024-10-14T03:27:48.429" v="2523" actId="20577"/>
          <ac:spMkLst>
            <pc:docMk/>
            <pc:sldMk cId="2052590502" sldId="357"/>
            <ac:spMk id="3" creationId="{26BEFD8A-5800-29CD-B93B-1D22F2B720F5}"/>
          </ac:spMkLst>
        </pc:spChg>
        <pc:picChg chg="add mod">
          <ac:chgData name="Melissa Ryan" userId="169f3ad4-a1c1-4d4c-bc50-d9e66cb109a9" providerId="ADAL" clId="{659BF133-4C72-4AEA-B0B2-11087F9AF4C6}" dt="2024-10-14T03:27:29.225" v="2476" actId="1076"/>
          <ac:picMkLst>
            <pc:docMk/>
            <pc:sldMk cId="2052590502" sldId="357"/>
            <ac:picMk id="5" creationId="{FE7EA0A3-24F1-7E47-ADB6-6486C3B60EED}"/>
          </ac:picMkLst>
        </pc:picChg>
      </pc:sldChg>
      <pc:sldChg chg="addSp delSp modSp add del mod setBg delDesignElem">
        <pc:chgData name="Melissa Ryan" userId="169f3ad4-a1c1-4d4c-bc50-d9e66cb109a9" providerId="ADAL" clId="{659BF133-4C72-4AEA-B0B2-11087F9AF4C6}" dt="2024-10-09T20:42:37.245" v="2141"/>
        <pc:sldMkLst>
          <pc:docMk/>
          <pc:sldMk cId="4197326519" sldId="357"/>
        </pc:sldMkLst>
        <pc:spChg chg="mod">
          <ac:chgData name="Melissa Ryan" userId="169f3ad4-a1c1-4d4c-bc50-d9e66cb109a9" providerId="ADAL" clId="{659BF133-4C72-4AEA-B0B2-11087F9AF4C6}" dt="2024-10-09T20:42:36.825" v="2140" actId="20577"/>
          <ac:spMkLst>
            <pc:docMk/>
            <pc:sldMk cId="4197326519" sldId="357"/>
            <ac:spMk id="2" creationId="{F61A4A44-B00D-7963-372D-1659FDA68464}"/>
          </ac:spMkLst>
        </pc:spChg>
        <pc:spChg chg="add del">
          <ac:chgData name="Melissa Ryan" userId="169f3ad4-a1c1-4d4c-bc50-d9e66cb109a9" providerId="ADAL" clId="{659BF133-4C72-4AEA-B0B2-11087F9AF4C6}" dt="2024-10-09T20:42:37.245" v="2141"/>
          <ac:spMkLst>
            <pc:docMk/>
            <pc:sldMk cId="4197326519" sldId="357"/>
            <ac:spMk id="16" creationId="{15F33878-D502-4FFA-8ACE-F2AECDB2A23F}"/>
          </ac:spMkLst>
        </pc:spChg>
        <pc:spChg chg="add del">
          <ac:chgData name="Melissa Ryan" userId="169f3ad4-a1c1-4d4c-bc50-d9e66cb109a9" providerId="ADAL" clId="{659BF133-4C72-4AEA-B0B2-11087F9AF4C6}" dt="2024-10-09T20:42:37.245" v="2141"/>
          <ac:spMkLst>
            <pc:docMk/>
            <pc:sldMk cId="4197326519" sldId="357"/>
            <ac:spMk id="17" creationId="{2151139A-886F-4B97-8815-729AD3831BBD}"/>
          </ac:spMkLst>
        </pc:spChg>
        <pc:spChg chg="add del">
          <ac:chgData name="Melissa Ryan" userId="169f3ad4-a1c1-4d4c-bc50-d9e66cb109a9" providerId="ADAL" clId="{659BF133-4C72-4AEA-B0B2-11087F9AF4C6}" dt="2024-10-09T20:42:37.245" v="2141"/>
          <ac:spMkLst>
            <pc:docMk/>
            <pc:sldMk cId="4197326519" sldId="357"/>
            <ac:spMk id="18" creationId="{D3539FEE-81D3-4406-802E-60B20B16F4F6}"/>
          </ac:spMkLst>
        </pc:spChg>
        <pc:spChg chg="add del">
          <ac:chgData name="Melissa Ryan" userId="169f3ad4-a1c1-4d4c-bc50-d9e66cb109a9" providerId="ADAL" clId="{659BF133-4C72-4AEA-B0B2-11087F9AF4C6}" dt="2024-10-09T20:42:37.245" v="2141"/>
          <ac:spMkLst>
            <pc:docMk/>
            <pc:sldMk cId="4197326519" sldId="357"/>
            <ac:spMk id="19" creationId="{AB5E08C4-8CDD-4623-A5B8-E998C6DEE3B7}"/>
          </ac:spMkLst>
        </pc:spChg>
        <pc:spChg chg="add del">
          <ac:chgData name="Melissa Ryan" userId="169f3ad4-a1c1-4d4c-bc50-d9e66cb109a9" providerId="ADAL" clId="{659BF133-4C72-4AEA-B0B2-11087F9AF4C6}" dt="2024-10-09T20:42:37.245" v="2141"/>
          <ac:spMkLst>
            <pc:docMk/>
            <pc:sldMk cId="4197326519" sldId="357"/>
            <ac:spMk id="20" creationId="{DC701763-729E-462F-A5A8-E0DEFEB1E2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B31D7-9F38-4EE9-BB91-E74F7CD793FB}" type="datetimeFigureOut">
              <a:rPr lang="en-AU" smtClean="0"/>
              <a:t>10/10/2024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F1DA4-001A-46B7-9CFF-0A41672B9D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4C956-F780-4529-B525-61FE6025A46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466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ensure relationships are set up correctly and need a process for interpreters.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F1DA4-001A-46B7-9CFF-0A41672B9D2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2120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generic in the organization look up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F1DA4-001A-46B7-9CFF-0A41672B9D2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7660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children are eligible for 10 KAS appointments.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F1DA4-001A-46B7-9CFF-0A41672B9D2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096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are hearing inconsistencies in how and if the assessments are being used – best practice is to complete the </a:t>
            </a:r>
            <a:r>
              <a:rPr lang="en-US" dirty="0" err="1"/>
              <a:t>presecribed</a:t>
            </a:r>
            <a:r>
              <a:rPr lang="en-US" dirty="0"/>
              <a:t> </a:t>
            </a:r>
            <a:r>
              <a:rPr lang="en-US" dirty="0" err="1"/>
              <a:t>assessemnts</a:t>
            </a:r>
            <a:r>
              <a:rPr lang="en-US" dirty="0"/>
              <a:t>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F1DA4-001A-46B7-9CFF-0A41672B9D2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032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F1DA4-001A-46B7-9CFF-0A41672B9D2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5744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Clarification regarding this was requested at the Leadership reporting CDIS session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F1DA4-001A-46B7-9CFF-0A41672B9D2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30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Careful note should be taken when transferring</a:t>
            </a:r>
            <a:r>
              <a:rPr lang="en-AU" baseline="0" dirty="0"/>
              <a:t> adults  that have a current enrolment in an Enhanced or S&amp;S program as these programs will be closed and information forfeited when transferred. </a:t>
            </a:r>
          </a:p>
          <a:p>
            <a:r>
              <a:rPr lang="en-AU" baseline="0" dirty="0"/>
              <a:t>Best practice would be to have the MCH team leader contact the relevant council prior to transfer. </a:t>
            </a:r>
          </a:p>
          <a:p>
            <a:r>
              <a:rPr lang="en-AU" baseline="0" dirty="0"/>
              <a:t>Best Practice is to always pull histories, never “push” or transfer a file away from your council.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20816-A1B1-476A-8779-38C8B2F884F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916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4FF7-E41A-599C-C370-2B48D4DC2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DC208-8E4D-CC08-8ED7-C2B678CB3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5C9C2-24C2-2669-1C9C-4634C4BE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CAB-8997-4311-B61E-8143493FCAE4}" type="datetimeFigureOut">
              <a:rPr lang="en-AU" smtClean="0"/>
              <a:t>10/10/2024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59C76-3233-742C-C60D-3C09F4C5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09D5E-8FCB-2C12-0FA4-B97B6162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27F6-3929-4DD2-ABB1-8D214D9A63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0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F40A-1768-14FE-6E11-47BB6686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62DEA-500C-5BB6-4E28-D9CFC8FE2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D44FB-15EF-0C8A-3E1F-F33A617B1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CAB-8997-4311-B61E-8143493FCAE4}" type="datetimeFigureOut">
              <a:rPr lang="en-AU" smtClean="0"/>
              <a:t>10/10/2024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30C31-C2DF-A5D9-8CFF-7C566095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34ECB-7A27-F10B-1993-F2DB9B91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27F6-3929-4DD2-ABB1-8D214D9A63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607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FE26C2-0AAE-0C3D-6701-BC1089380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6C981-07D3-D07A-2F67-C159E417F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27933-8482-D16F-EA13-B63DB942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CAB-8997-4311-B61E-8143493FCAE4}" type="datetimeFigureOut">
              <a:rPr lang="en-AU" smtClean="0"/>
              <a:t>10/10/2024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678C4-C577-B35B-B2E6-048AF73C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1414C-8D2E-5DB4-2A82-0BA2E9AB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27F6-3929-4DD2-ABB1-8D214D9A63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410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8ACC-EC81-C9C6-AA93-29AACD67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A6934-3E28-8EF4-3A0E-4191480E8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4B2D3-C137-4148-05AF-1C800B04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CAB-8997-4311-B61E-8143493FCAE4}" type="datetimeFigureOut">
              <a:rPr lang="en-AU" smtClean="0"/>
              <a:t>10/10/2024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A86A1-3443-D369-5D12-3CD14C8FD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6CDDB-89BF-E49C-073A-97F33CD4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27F6-3929-4DD2-ABB1-8D214D9A63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536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8CD9-62E2-5515-9401-CB167594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9C394-2A63-BA01-EAFC-4791B2C90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DD4D7-4DE3-CA1C-D455-F2E6E3EF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CAB-8997-4311-B61E-8143493FCAE4}" type="datetimeFigureOut">
              <a:rPr lang="en-AU" smtClean="0"/>
              <a:t>10/10/2024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263C-59BC-253F-CF5B-06AF022C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252EB-D7A3-9082-4A39-E9A2A9E9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27F6-3929-4DD2-ABB1-8D214D9A63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297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86EC-5542-16A9-D87F-A4D46E1B1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3E52F-3C93-6162-CE7F-83AD7685F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206CC-F04E-0005-D01D-D10EA5188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3B1BD-75C7-22E7-8AED-535B0D29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CAB-8997-4311-B61E-8143493FCAE4}" type="datetimeFigureOut">
              <a:rPr lang="en-AU" smtClean="0"/>
              <a:t>10/10/2024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03812-4122-1188-E8EC-E61E693C5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109F6-2330-3331-F673-B784F6D0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27F6-3929-4DD2-ABB1-8D214D9A63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60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F0F45-5EEC-0C2A-0E27-59F586B4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C210-0672-E1D1-DFC4-4C94E3F62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6EC75-F8D7-AEC7-5CF8-F3FFB320B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DDF9A-CFDC-932C-EDEC-4CD8E2095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E1CCA-FC9A-8D97-70FB-89AAC0425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62FFC1-A2AE-403F-E55F-CD1A5044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CAB-8997-4311-B61E-8143493FCAE4}" type="datetimeFigureOut">
              <a:rPr lang="en-AU" smtClean="0"/>
              <a:t>10/10/2024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810E8B-2C89-4563-AC10-410725C9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714111-A2D9-EF7E-66B1-1892506F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27F6-3929-4DD2-ABB1-8D214D9A63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344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1B1DC-4573-8272-5C97-18668D6E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01D3D-ADFE-F6C3-C0D6-D9C892B2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CAB-8997-4311-B61E-8143493FCAE4}" type="datetimeFigureOut">
              <a:rPr lang="en-AU" smtClean="0"/>
              <a:t>10/10/2024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A89AD-ABED-81E9-F2F5-E3BC9462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D62A9-7059-EDB4-25FF-18C2FDAC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27F6-3929-4DD2-ABB1-8D214D9A63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09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FEA29-320A-154E-D929-2DC8764C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CAB-8997-4311-B61E-8143493FCAE4}" type="datetimeFigureOut">
              <a:rPr lang="en-AU" smtClean="0"/>
              <a:t>10/10/2024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2CB2C-C842-39AF-3F48-3A25A565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C7F49-3BB4-F82F-DA71-1F26F996E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27F6-3929-4DD2-ABB1-8D214D9A63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34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E329-65FA-A79B-A229-AC8F0EA73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68D89-58F5-36B1-96E9-CC75A0E0F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F01F0-BF90-C5E2-8AB0-9C391516B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0C4D9-A34D-AB67-E733-613356AE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CAB-8997-4311-B61E-8143493FCAE4}" type="datetimeFigureOut">
              <a:rPr lang="en-AU" smtClean="0"/>
              <a:t>10/10/2024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82C31-F804-C13D-E1EC-A0AFC197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8B7CE-A93F-775F-5DB9-ABBFF8DC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27F6-3929-4DD2-ABB1-8D214D9A63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311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56BA7-8D7E-32F8-2E08-E9C33915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3DC25-25AC-7EA1-819D-59A53EAA6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B3694-3A50-6A47-85C0-37ACF8404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44405-EEAC-B0C1-19B0-244A2A6C0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CAB-8997-4311-B61E-8143493FCAE4}" type="datetimeFigureOut">
              <a:rPr lang="en-AU" smtClean="0"/>
              <a:t>10/10/2024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D3696-C9FD-FB0D-E8A3-D2897287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D6D60-65A0-A749-5732-BF2BC3DA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27F6-3929-4DD2-ABB1-8D214D9A63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47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0D1F1-4012-251C-D427-689029C7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2815E-3646-982F-FBE8-CCAB0BCB9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24F6D-8FD8-2853-CB19-2DECE24DA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534CAB-8997-4311-B61E-8143493FCAE4}" type="datetimeFigureOut">
              <a:rPr lang="en-AU" smtClean="0"/>
              <a:t>10/10/2024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90ECE-989B-C906-10EA-D4F4C27CC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08DF6-9576-DDDD-B902-60DA22A82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5F27F6-3929-4DD2-ABB1-8D214D9A63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582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0C0C-4431-4DF8-8D2F-F134EADB5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5585747" cy="4567137"/>
          </a:xfrm>
        </p:spPr>
        <p:txBody>
          <a:bodyPr>
            <a:normAutofit/>
          </a:bodyPr>
          <a:lstStyle/>
          <a:p>
            <a:pPr algn="l"/>
            <a:br>
              <a:rPr lang="en-US" sz="3100" dirty="0">
                <a:latin typeface="+mn-lt"/>
                <a:ea typeface="+mn-ea"/>
                <a:cs typeface="+mn-cs"/>
              </a:rPr>
            </a:br>
            <a:br>
              <a:rPr lang="en-US" sz="3100" dirty="0">
                <a:latin typeface="+mn-lt"/>
                <a:ea typeface="+mn-ea"/>
                <a:cs typeface="+mn-cs"/>
              </a:rPr>
            </a:br>
            <a:r>
              <a:rPr lang="en-US" sz="3100" dirty="0">
                <a:latin typeface="+mn-lt"/>
                <a:ea typeface="+mn-ea"/>
                <a:cs typeface="+mn-cs"/>
              </a:rPr>
              <a:t>Child Development Information System (CDIS)</a:t>
            </a:r>
            <a:br>
              <a:rPr lang="en-US" sz="3100" dirty="0">
                <a:latin typeface="+mn-lt"/>
                <a:ea typeface="+mn-ea"/>
                <a:cs typeface="+mn-cs"/>
              </a:rPr>
            </a:br>
            <a:br>
              <a:rPr lang="en-US" sz="3100" dirty="0">
                <a:latin typeface="+mn-lt"/>
                <a:ea typeface="+mn-ea"/>
                <a:cs typeface="+mn-cs"/>
              </a:rPr>
            </a:br>
            <a:br>
              <a:rPr lang="en-US" sz="3100" dirty="0">
                <a:latin typeface="+mn-lt"/>
                <a:ea typeface="+mn-ea"/>
                <a:cs typeface="+mn-cs"/>
              </a:rPr>
            </a:br>
            <a:r>
              <a:rPr lang="en-US" sz="3100" dirty="0"/>
              <a:t>CDIS User Group – Clinical</a:t>
            </a:r>
            <a:br>
              <a:rPr lang="en-US" sz="3100" dirty="0"/>
            </a:br>
            <a:br>
              <a:rPr lang="en-US" sz="3100" dirty="0"/>
            </a:br>
            <a:endParaRPr lang="en-AU" sz="31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EE713-D7C0-468A-A5A5-112367389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054885"/>
            <a:ext cx="4620584" cy="135654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3600" dirty="0"/>
              <a:t>October 2024</a:t>
            </a:r>
          </a:p>
          <a:p>
            <a:pPr algn="l"/>
            <a:endParaRPr lang="en-US" sz="3600" dirty="0"/>
          </a:p>
          <a:p>
            <a:pPr algn="l"/>
            <a:br>
              <a:rPr lang="en-US" sz="2000" dirty="0">
                <a:highlight>
                  <a:srgbClr val="FFFF00"/>
                </a:highlight>
              </a:rPr>
            </a:br>
            <a:endParaRPr lang="en-AU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C8BE0-F683-4B9A-21F1-E920FA7A0E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95" r="14795"/>
          <a:stretch/>
        </p:blipFill>
        <p:spPr>
          <a:xfrm>
            <a:off x="7278986" y="10"/>
            <a:ext cx="4913014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1992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3430-AB7A-4CD0-CB71-87B49F46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Pregnancy &amp; Delivery Details</a:t>
            </a:r>
            <a:endParaRPr lang="en-AU" sz="320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31D1CA56-E784-1F30-F5B7-B38BAE2B2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anchor="t">
            <a:normAutofit/>
          </a:bodyPr>
          <a:lstStyle/>
          <a:p>
            <a:r>
              <a:rPr lang="en-US" sz="1700"/>
              <a:t>Best practice is to complete these fields.</a:t>
            </a:r>
          </a:p>
          <a:p>
            <a:r>
              <a:rPr lang="en-US" sz="1700"/>
              <a:t>Even when an older baby/child is transferred into your service, and they are not completed.</a:t>
            </a:r>
          </a:p>
          <a:p>
            <a:r>
              <a:rPr lang="en-US" sz="1700"/>
              <a:t>You can only complete with the information you have available eg if babe born overseas – limited information may be available.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842EB7-1628-7B9C-FC35-AEE686C812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455" r="1" b="1"/>
          <a:stretch/>
        </p:blipFill>
        <p:spPr>
          <a:xfrm>
            <a:off x="4987672" y="1129754"/>
            <a:ext cx="6389346" cy="460780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89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B5936C1-745E-52BF-4252-796DE55E7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191670"/>
            <a:ext cx="9034370" cy="38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78" y="113952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722" y="1451518"/>
            <a:ext cx="10972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AU" dirty="0">
              <a:cs typeface="Calibri"/>
            </a:endParaRPr>
          </a:p>
          <a:p>
            <a:endParaRPr lang="en-AU" dirty="0">
              <a:cs typeface="Calibri"/>
            </a:endParaRPr>
          </a:p>
          <a:p>
            <a:endParaRPr lang="en-AU" dirty="0">
              <a:cs typeface="Calibri"/>
            </a:endParaRPr>
          </a:p>
          <a:p>
            <a:endParaRPr lang="en-AU" dirty="0">
              <a:cs typeface="Calibri"/>
            </a:endParaRPr>
          </a:p>
          <a:p>
            <a:endParaRPr lang="en-AU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524F52-37F4-4282-8A3B-B1BC1994E322}"/>
              </a:ext>
            </a:extLst>
          </p:cNvPr>
          <p:cNvSpPr txBox="1"/>
          <p:nvPr/>
        </p:nvSpPr>
        <p:spPr>
          <a:xfrm>
            <a:off x="773861" y="234380"/>
            <a:ext cx="98393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DFCE4B6-F2B8-4CE7-2C3A-2D9F3538C3C4}"/>
              </a:ext>
            </a:extLst>
          </p:cNvPr>
          <p:cNvSpPr/>
          <p:nvPr/>
        </p:nvSpPr>
        <p:spPr>
          <a:xfrm>
            <a:off x="9633753" y="94408"/>
            <a:ext cx="2498757" cy="1879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Always transfer histories into your LGA service</a:t>
            </a:r>
            <a:endParaRPr lang="en-AU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9B1905-BD47-0469-F427-F91BB2862318}"/>
              </a:ext>
            </a:extLst>
          </p:cNvPr>
          <p:cNvSpPr/>
          <p:nvPr/>
        </p:nvSpPr>
        <p:spPr>
          <a:xfrm>
            <a:off x="185670" y="4734962"/>
            <a:ext cx="2485102" cy="181974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 in the comments EMCH or S&amp;S programs as they will close on transfer</a:t>
            </a:r>
            <a:endParaRPr lang="en-AU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A9C0646F-4133-25A0-9192-699CEFBFE9A0}"/>
              </a:ext>
            </a:extLst>
          </p:cNvPr>
          <p:cNvSpPr/>
          <p:nvPr/>
        </p:nvSpPr>
        <p:spPr>
          <a:xfrm>
            <a:off x="6980222" y="2113980"/>
            <a:ext cx="5143987" cy="4368301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Best Practice is to contact MCH service and advise of transfer and if you pulled in the wrong CDIS history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74778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riting an appointment on a paper agenda">
            <a:extLst>
              <a:ext uri="{FF2B5EF4-FFF2-40B4-BE49-F238E27FC236}">
                <a16:creationId xmlns:a16="http://schemas.microsoft.com/office/drawing/2014/main" id="{F7B29919-B40A-CB6A-1741-802FC6A0B4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341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726C2A8-E974-A3F6-6375-5C53BB2A1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dirty="0"/>
              <a:t>Agenda</a:t>
            </a:r>
            <a:endParaRPr lang="en-AU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06109-9445-ED2F-CB9F-CB24C80FD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rtl="0"/>
            <a:r>
              <a:rPr lang="en-US" sz="2000" dirty="0"/>
              <a:t>Tips &amp; Tricks</a:t>
            </a:r>
          </a:p>
          <a:p>
            <a:pPr lvl="1"/>
            <a:r>
              <a:rPr lang="en-US" sz="1600" dirty="0"/>
              <a:t>Bulk SMS reschedule</a:t>
            </a:r>
          </a:p>
          <a:p>
            <a:pPr lvl="1"/>
            <a:r>
              <a:rPr lang="en-US" sz="1600" dirty="0"/>
              <a:t>External Referrals</a:t>
            </a:r>
          </a:p>
          <a:p>
            <a:pPr lvl="1"/>
            <a:r>
              <a:rPr lang="en-US" sz="1600" dirty="0"/>
              <a:t>CDIS KAS Overdue Age Ranges</a:t>
            </a:r>
          </a:p>
          <a:p>
            <a:r>
              <a:rPr lang="en-US" sz="2000" dirty="0"/>
              <a:t>Assessment Tools</a:t>
            </a:r>
          </a:p>
          <a:p>
            <a:r>
              <a:rPr lang="en-US" sz="2000" dirty="0"/>
              <a:t>Pregnancy &amp; Delivery screens</a:t>
            </a:r>
          </a:p>
          <a:p>
            <a:r>
              <a:rPr lang="en-US" sz="2000" dirty="0"/>
              <a:t>Transfers</a:t>
            </a:r>
          </a:p>
          <a:p>
            <a:r>
              <a:rPr lang="en-US" sz="2000" dirty="0"/>
              <a:t>Q&amp;A</a:t>
            </a:r>
          </a:p>
          <a:p>
            <a:pPr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419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0801C-3B6C-C449-2164-5B0EE99E2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993"/>
            <a:ext cx="3687491" cy="1594189"/>
          </a:xfrm>
        </p:spPr>
        <p:txBody>
          <a:bodyPr anchor="t">
            <a:normAutofit/>
          </a:bodyPr>
          <a:lstStyle/>
          <a:p>
            <a:r>
              <a:rPr lang="en-US" sz="3200" dirty="0"/>
              <a:t>Tips &amp; tricks</a:t>
            </a:r>
            <a:endParaRPr lang="en-A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C152D-6176-2BA4-329C-A5FEEF495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546" y="751555"/>
            <a:ext cx="6012254" cy="17664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000"/>
              <a:t>Bulk SMS Reschedule Process:</a:t>
            </a:r>
          </a:p>
          <a:p>
            <a:r>
              <a:rPr lang="en-US" sz="1000"/>
              <a:t>Select Bulk SMS reschedule</a:t>
            </a:r>
          </a:p>
          <a:p>
            <a:r>
              <a:rPr lang="en-US" sz="1000"/>
              <a:t>Add clinicians name and date</a:t>
            </a:r>
          </a:p>
          <a:p>
            <a:r>
              <a:rPr lang="en-US" sz="1000"/>
              <a:t>Select the clients using all to receive SMS.</a:t>
            </a:r>
          </a:p>
          <a:p>
            <a:r>
              <a:rPr lang="en-US" sz="1000"/>
              <a:t>Cross check against calendar to ensure you are sending the SMS to the correct clients.</a:t>
            </a:r>
          </a:p>
          <a:p>
            <a:r>
              <a:rPr lang="en-US" sz="1000"/>
              <a:t>Any clients that are not on the list may have no clinician or the wrong clinician allocated to the appointment.</a:t>
            </a:r>
          </a:p>
          <a:p>
            <a:endParaRPr lang="en-AU" sz="1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AAC9A8-75FE-EBA5-9AA7-0DE0C6BBFF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649"/>
          <a:stretch/>
        </p:blipFill>
        <p:spPr>
          <a:xfrm>
            <a:off x="-2" y="2818262"/>
            <a:ext cx="12192002" cy="40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C1086-373E-97CA-FC88-4C7B224C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Tips &amp; Tricks</a:t>
            </a:r>
            <a:endParaRPr lang="en-AU" sz="4000" dirty="0"/>
          </a:p>
        </p:txBody>
      </p:sp>
      <p:pic>
        <p:nvPicPr>
          <p:cNvPr id="1026" name="Picture 2" descr="Nurses Consultation Illustration Nurse ...">
            <a:extLst>
              <a:ext uri="{FF2B5EF4-FFF2-40B4-BE49-F238E27FC236}">
                <a16:creationId xmlns:a16="http://schemas.microsoft.com/office/drawing/2014/main" id="{34D44F3F-989A-9312-67FA-6316BD92D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6" b="1"/>
          <a:stretch/>
        </p:blipFill>
        <p:spPr bwMode="auto">
          <a:xfrm>
            <a:off x="-1" y="-2"/>
            <a:ext cx="6096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7EE89-F123-5F8B-2519-42FD545DB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At the beginning of MCH consult MCHN asks the client</a:t>
            </a:r>
          </a:p>
          <a:p>
            <a:pPr marL="0" indent="0">
              <a:buNone/>
            </a:pPr>
            <a:r>
              <a:rPr lang="en-US" sz="2000" dirty="0"/>
              <a:t>“Did you receive the SMS message about today's appointment?”</a:t>
            </a:r>
          </a:p>
          <a:p>
            <a:pPr marL="0" indent="0">
              <a:buNone/>
            </a:pPr>
            <a:r>
              <a:rPr lang="en-US" sz="2000" dirty="0"/>
              <a:t>This will help to see if the CDIS reminders are working or if we need to update the contact details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13766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A4A44-B00D-7963-372D-1659FDA68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External Referrals – Use Generic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50BA2D-E44A-1F7A-6881-6452C10BC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34" y="2181426"/>
            <a:ext cx="4703102" cy="399763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68D974-43E2-C1D3-FB08-5830DE485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45165" y="1809751"/>
            <a:ext cx="4541910" cy="48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7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C3C3-2041-AA52-5E7B-CDBCA534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CDIS KAS age ranges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CDC6C-C5E7-B6EC-ED23-7FDA5ABB2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18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 CDIS, these are </a:t>
            </a:r>
            <a:r>
              <a:rPr lang="en-AU" sz="1800" u="sng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KAS age ranges for the system to identify overdue</a:t>
            </a:r>
            <a:r>
              <a:rPr lang="en-AU" sz="18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KAS </a:t>
            </a:r>
          </a:p>
          <a:p>
            <a:endParaRPr lang="en-AU" sz="1800" u="sng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AU" sz="1800" u="sng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AU" sz="1800" u="sng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AU" sz="1800" u="sng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AU" sz="1800" u="sng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AU" sz="1800" u="sng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AU" sz="1800" u="sng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AU" sz="1800" i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AU" sz="1800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AU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CDIS does not prevent users from creating client appointments, based on KAS age ranges</a:t>
            </a:r>
            <a:endParaRPr lang="en-AU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AU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client is considered overdue for a KAS </a:t>
            </a:r>
            <a:r>
              <a:rPr lang="en-AU" sz="1800" i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(in CDIS) </a:t>
            </a:r>
            <a:r>
              <a:rPr lang="en-AU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if they are older than the max age for that KAS AND younger than the minimum age for the next KAS.</a:t>
            </a:r>
            <a:endParaRPr lang="en-AU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Aft>
                <a:spcPts val="1200"/>
              </a:spcAft>
            </a:pPr>
            <a:endParaRPr lang="en-AU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AU" sz="1800" u="sng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8E7E0E-1EC8-CB97-6C2C-DD59DA090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029" y="2460683"/>
            <a:ext cx="4894941" cy="245304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C540FC1-F926-1D4F-ED47-D46C51664758}"/>
              </a:ext>
            </a:extLst>
          </p:cNvPr>
          <p:cNvSpPr/>
          <p:nvPr/>
        </p:nvSpPr>
        <p:spPr>
          <a:xfrm>
            <a:off x="8142515" y="544286"/>
            <a:ext cx="3091542" cy="28847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Always ensure you are in the correct KAS consult for the child's age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060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5D9B-2AEA-004A-03FD-38EC54BE3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pPr algn="ctr"/>
            <a:r>
              <a:rPr lang="en-US" sz="2700" dirty="0"/>
              <a:t>Using the assessments prescribed within a KAS</a:t>
            </a:r>
            <a:endParaRPr lang="en-AU" sz="2700" dirty="0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0BED8827-94C9-B030-CF4D-5F70E54BE3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55" r="21518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12">
            <a:extLst>
              <a:ext uri="{FF2B5EF4-FFF2-40B4-BE49-F238E27FC236}">
                <a16:creationId xmlns:a16="http://schemas.microsoft.com/office/drawing/2014/main" id="{80A85D33-B674-52B9-1A0F-C4A16550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r>
              <a:rPr lang="en-US" sz="2000" dirty="0"/>
              <a:t>Best practice is to complete the prescribed assessments at each KAS.</a:t>
            </a:r>
          </a:p>
          <a:p>
            <a:endParaRPr lang="en-US" sz="2000" dirty="0"/>
          </a:p>
          <a:p>
            <a:r>
              <a:rPr lang="en-US" sz="2000" dirty="0"/>
              <a:t>This will also impact your services data collection.</a:t>
            </a:r>
          </a:p>
        </p:txBody>
      </p:sp>
    </p:spTree>
    <p:extLst>
      <p:ext uri="{BB962C8B-B14F-4D97-AF65-F5344CB8AC3E}">
        <p14:creationId xmlns:p14="http://schemas.microsoft.com/office/powerpoint/2010/main" val="925577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240D0-0C91-0A15-0CB1-54DA85B8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en-US" sz="3200"/>
              <a:t>MCH Practice Guidelines – KAS data collection</a:t>
            </a:r>
            <a:endParaRPr lang="en-AU" sz="32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E25AD-3A52-A688-A31B-43E25486B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51176"/>
            <a:ext cx="4544762" cy="3602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700" dirty="0"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Maternal and Child Health service play a key role in improving outcomes for children and their families</a:t>
            </a:r>
          </a:p>
          <a:p>
            <a:pPr marL="0" indent="0">
              <a:buNone/>
            </a:pPr>
            <a:r>
              <a:rPr lang="en-AU" sz="1700" dirty="0"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The MCH KAS framework identifies the outcomes, and the measurable indicators associated with outcomes.</a:t>
            </a:r>
          </a:p>
          <a:p>
            <a:pPr marL="0" indent="0">
              <a:buNone/>
            </a:pPr>
            <a:r>
              <a:rPr lang="en-AU" sz="1700" dirty="0"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The Practice Guidelines outline the key assessments and interventions required at each KAS.</a:t>
            </a:r>
          </a:p>
          <a:p>
            <a:pPr marL="0" indent="0">
              <a:buNone/>
            </a:pPr>
            <a:r>
              <a:rPr lang="en-AU" sz="1700" dirty="0"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CDIS reflects this in the Assessments/Intervention section</a:t>
            </a:r>
          </a:p>
          <a:p>
            <a:pPr marL="0" indent="0">
              <a:buNone/>
            </a:pPr>
            <a:r>
              <a:rPr lang="en-AU" sz="1700" dirty="0" err="1"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AU" sz="1700" dirty="0"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2wk KAS in table opposite</a:t>
            </a:r>
          </a:p>
          <a:p>
            <a:pPr marL="0" indent="0">
              <a:buNone/>
            </a:pPr>
            <a:endParaRPr lang="en-AU" sz="1700" dirty="0"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700" dirty="0"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700" dirty="0"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C3686-375D-195A-64DC-2B7B567E7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748" y="1082770"/>
            <a:ext cx="5334160" cy="46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15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34E5E7C-1976-4C3E-A934-9425D4F2B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8D323F3-5366-46A1-A430-A21785CAC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80DE6-4E36-BC8D-6BBB-FC96EAC9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4727448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Assessments and Comments fields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94368A0-A606-4A85-99C2-5DEC95FCC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3813AE-4C04-EDA7-3B3C-D39E2968E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05"/>
          <a:stretch/>
        </p:blipFill>
        <p:spPr>
          <a:xfrm>
            <a:off x="213380" y="-15629"/>
            <a:ext cx="5989300" cy="4426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C413ED-0239-92C5-31AA-099E460B99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449" r="18792"/>
          <a:stretch/>
        </p:blipFill>
        <p:spPr>
          <a:xfrm>
            <a:off x="6202680" y="10"/>
            <a:ext cx="5989320" cy="442615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3005152-F22E-169D-1BD8-D2FA54B9956B}"/>
              </a:ext>
            </a:extLst>
          </p:cNvPr>
          <p:cNvSpPr/>
          <p:nvPr/>
        </p:nvSpPr>
        <p:spPr>
          <a:xfrm>
            <a:off x="105176" y="3744858"/>
            <a:ext cx="2444435" cy="166395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Practice note: Add NAD or notes as required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3658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469EE6408EA642A1936F93271E9827" ma:contentTypeVersion="16" ma:contentTypeDescription="Create a new document." ma:contentTypeScope="" ma:versionID="cafe57b8bcb4cd79ae6efedac5cb0022">
  <xsd:schema xmlns:xsd="http://www.w3.org/2001/XMLSchema" xmlns:xs="http://www.w3.org/2001/XMLSchema" xmlns:p="http://schemas.microsoft.com/office/2006/metadata/properties" xmlns:ns3="c147bdde-76de-4f98-8f1f-2bf87dfc9cfe" xmlns:ns4="5d828af0-8a0c-4f1d-958a-a4f922f4998e" targetNamespace="http://schemas.microsoft.com/office/2006/metadata/properties" ma:root="true" ma:fieldsID="bacf36354c37f5bf7dcbbb9f0cc9fa06" ns3:_="" ns4:_="">
    <xsd:import namespace="c147bdde-76de-4f98-8f1f-2bf87dfc9cfe"/>
    <xsd:import namespace="5d828af0-8a0c-4f1d-958a-a4f922f499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_activity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7bdde-76de-4f98-8f1f-2bf87dfc9c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28af0-8a0c-4f1d-958a-a4f922f4998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147bdde-76de-4f98-8f1f-2bf87dfc9cf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C80035-1DF3-42C3-9322-06CAB01AD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47bdde-76de-4f98-8f1f-2bf87dfc9cfe"/>
    <ds:schemaRef ds:uri="5d828af0-8a0c-4f1d-958a-a4f922f499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1E8FEB-F7A2-4E00-929F-61C64CE16149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c147bdde-76de-4f98-8f1f-2bf87dfc9cfe"/>
    <ds:schemaRef ds:uri="5d828af0-8a0c-4f1d-958a-a4f922f4998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21A01F-894D-42AA-83C4-8EA341A189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8509</TotalTime>
  <Words>592</Words>
  <Application>Microsoft Office PowerPoint</Application>
  <PresentationFormat>Widescreen</PresentationFormat>
  <Paragraphs>81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Avenir Next LT Pro</vt:lpstr>
      <vt:lpstr>Calibri</vt:lpstr>
      <vt:lpstr>Office Theme</vt:lpstr>
      <vt:lpstr>  Child Development Information System (CDIS)   CDIS User Group – Clinical  </vt:lpstr>
      <vt:lpstr>Agenda</vt:lpstr>
      <vt:lpstr>Tips &amp; tricks</vt:lpstr>
      <vt:lpstr>Tips &amp; Tricks</vt:lpstr>
      <vt:lpstr>External Referrals – Use Generic</vt:lpstr>
      <vt:lpstr>CDIS KAS age ranges</vt:lpstr>
      <vt:lpstr>Using the assessments prescribed within a KAS</vt:lpstr>
      <vt:lpstr>MCH Practice Guidelines – KAS data collection</vt:lpstr>
      <vt:lpstr>Assessments and Comments fields</vt:lpstr>
      <vt:lpstr>Pregnancy &amp; Delivery Details</vt:lpstr>
      <vt:lpstr>Transfers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Ryan</dc:creator>
  <cp:lastModifiedBy>Melissa Ryan</cp:lastModifiedBy>
  <cp:revision>6</cp:revision>
  <dcterms:created xsi:type="dcterms:W3CDTF">2024-08-19T00:43:17Z</dcterms:created>
  <dcterms:modified xsi:type="dcterms:W3CDTF">2024-10-15T10:06:20Z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0x0101005E469EE6408EA642A1936F93271E9827</vt:lpwstr>
  </property>
</Properties>
</file>